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EAEA74F5-2EFE-4579-BF43-57E4A7ACB4A5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07534049-1CD1-46B8-B1BC-D2BA860D1F2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7AFC999-5763-4D8A-A05F-35B13030F697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A4572B2C-A619-42CD-A1D2-B0602EE94B77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BAC881CF-C110-4C04-8902-0C83D09A7138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228600" y="1012680"/>
            <a:ext cx="9601200" cy="385380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Σοιχεία Πυρηνικής Φυσικής και </a:t>
            </a:r>
            <a:r>
              <a:rPr b="1" lang="en-GB" sz="3600" spc="-1" strike="noStrike">
                <a:latin typeface="DejaVu Sans"/>
              </a:rPr>
              <a:t>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Τ2: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Ασκήσεις #3</a:t>
            </a:r>
            <a:endParaRPr b="0" lang="en-GB" sz="40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Άσκήσεις 3.1-3.4</a:t>
            </a:r>
            <a:r>
              <a:rPr b="0" lang="en-GB" sz="2800" spc="-1" strike="noStrike">
                <a:latin typeface="Bitstream Vera Sans"/>
              </a:rPr>
              <a:t> : Βάθος πυρηνικού πηγαδιού δυναμικού και πρότυπο φλοιών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157320" y="1321560"/>
            <a:ext cx="9829800" cy="55054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3.1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  = άσκηση 5.1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0" lang="en-GB" sz="2000" spc="-1" strike="noStrike">
                <a:latin typeface="Bitstream Vera Sans"/>
              </a:rPr>
              <a:t>Στο πρότυπο όπου το πηγάδι δυναμικού του πυρήνα είναι απείρου ύψους, και μετράμε τις ενέργειες από τον πάτο του πηγαδιού, κάντε τις πράξεις και δείξτε ότι η ενέργεια Fermi (= η ενέργεια που βρίσκετε το υψηλότερα ενεργειακά νετρόνιο), για την περιπτωση που ο αριθμός πρτονίων και νετρονίων είναι ίσος (Ν=Ζ=Α/2), είναι: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3.2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5.5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Σημείωση για όλες αυτές τις ασκήσεις: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Χρησιμοποιείστε τις διαφάνειες μάθημα “μοντέλο των φλοιών”, μάθημα 13-14 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11" name="" descr=""/>
          <p:cNvPicPr/>
          <p:nvPr/>
        </p:nvPicPr>
        <p:blipFill>
          <a:blip r:embed="rId1"/>
          <a:stretch/>
        </p:blipFill>
        <p:spPr>
          <a:xfrm>
            <a:off x="4572000" y="3525480"/>
            <a:ext cx="2790360" cy="409320"/>
          </a:xfrm>
          <a:prstGeom prst="rect">
            <a:avLst/>
          </a:prstGeom>
          <a:ln>
            <a:noFill/>
          </a:ln>
        </p:spPr>
      </p:pic>
      <p:pic>
        <p:nvPicPr>
          <p:cNvPr id="212" name="" descr=""/>
          <p:cNvPicPr/>
          <p:nvPr/>
        </p:nvPicPr>
        <p:blipFill>
          <a:blip r:embed="rId2"/>
          <a:stretch/>
        </p:blipFill>
        <p:spPr>
          <a:xfrm>
            <a:off x="609840" y="4777200"/>
            <a:ext cx="8076960" cy="1076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Άσκήσεις 3.1-3.4</a:t>
            </a:r>
            <a:r>
              <a:rPr b="0" lang="en-GB" sz="2800" spc="-1" strike="noStrike">
                <a:latin typeface="Bitstream Vera Sans"/>
              </a:rPr>
              <a:t> : Βάθος πυρηνικού πηγαδιού δυναμικού και πρότυπο φλοιών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157320" y="1501560"/>
            <a:ext cx="9829800" cy="53564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3.3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3.4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</p:txBody>
      </p:sp>
      <p:pic>
        <p:nvPicPr>
          <p:cNvPr id="215" name="" descr=""/>
          <p:cNvPicPr/>
          <p:nvPr/>
        </p:nvPicPr>
        <p:blipFill>
          <a:blip r:embed="rId1"/>
          <a:stretch/>
        </p:blipFill>
        <p:spPr>
          <a:xfrm>
            <a:off x="505800" y="4897800"/>
            <a:ext cx="8067240" cy="1056960"/>
          </a:xfrm>
          <a:prstGeom prst="rect">
            <a:avLst/>
          </a:prstGeom>
          <a:ln>
            <a:noFill/>
          </a:ln>
        </p:spPr>
      </p:pic>
      <p:pic>
        <p:nvPicPr>
          <p:cNvPr id="216" name="" descr=""/>
          <p:cNvPicPr/>
          <p:nvPr/>
        </p:nvPicPr>
        <p:blipFill>
          <a:blip r:embed="rId2"/>
          <a:stretch/>
        </p:blipFill>
        <p:spPr>
          <a:xfrm>
            <a:off x="771840" y="1949400"/>
            <a:ext cx="8143560" cy="2219040"/>
          </a:xfrm>
          <a:prstGeom prst="rect">
            <a:avLst/>
          </a:prstGeom>
          <a:ln>
            <a:noFill/>
          </a:ln>
        </p:spPr>
      </p:pic>
      <p:sp>
        <p:nvSpPr>
          <p:cNvPr id="217" name="TextShape 3"/>
          <p:cNvSpPr txBox="1"/>
          <p:nvPr/>
        </p:nvSpPr>
        <p:spPr>
          <a:xfrm>
            <a:off x="435240" y="5992200"/>
            <a:ext cx="9394560" cy="115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Σε τι ενέργεια αντιστοιχεί αυτή η συχνότητα; Νομίζεται ότι είναι επικίνδυνη στο να καταστρέψει μοριακούς δεσμούς (~1 eV) και να προκαλέσει ζημιά στα κύτταρα; 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Shape 1"/>
          <p:cNvSpPr txBox="1"/>
          <p:nvPr/>
        </p:nvSpPr>
        <p:spPr>
          <a:xfrm>
            <a:off x="504000" y="163440"/>
            <a:ext cx="9071640" cy="9604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 3.5</a:t>
            </a:r>
            <a:r>
              <a:rPr b="0" lang="en-GB" sz="3200" spc="-1" strike="noStrike">
                <a:latin typeface="Bitstream Vera Sans"/>
              </a:rPr>
              <a:t> - Εξηγείστε τα </a:t>
            </a:r>
            <a:r>
              <a:rPr b="1" lang="en-GB" sz="3200" spc="-1" strike="noStrike">
                <a:latin typeface="Bitstream Vera Sans"/>
              </a:rPr>
              <a:t>J</a:t>
            </a:r>
            <a:r>
              <a:rPr b="1" lang="en-GB" sz="3200" spc="-1" strike="noStrike" baseline="101000">
                <a:latin typeface="Bitstream Vera Sans"/>
              </a:rPr>
              <a:t>π</a:t>
            </a:r>
            <a:r>
              <a:rPr b="0" lang="en-GB" sz="3200" spc="-1" strike="noStrike">
                <a:latin typeface="Bitstream Vera Sans"/>
              </a:rPr>
              <a:t> του πίνακα 4.2, με τον πίνακα 5.1 του βιβλίου σας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151560" y="1435680"/>
            <a:ext cx="6627240" cy="5326560"/>
          </a:xfrm>
          <a:prstGeom prst="rect">
            <a:avLst/>
          </a:prstGeom>
          <a:ln>
            <a:noFill/>
          </a:ln>
        </p:spPr>
      </p:pic>
      <p:pic>
        <p:nvPicPr>
          <p:cNvPr id="220" name="" descr=""/>
          <p:cNvPicPr/>
          <p:nvPr/>
        </p:nvPicPr>
        <p:blipFill>
          <a:blip r:embed="rId2"/>
          <a:stretch/>
        </p:blipFill>
        <p:spPr>
          <a:xfrm>
            <a:off x="6147000" y="1202400"/>
            <a:ext cx="3858840" cy="58521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12792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2019-11-13T01:12:15Z</dcterms:modified>
  <cp:revision>826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