
<file path=[Content_Types].xml><?xml version="1.0" encoding="utf-8"?>
<Types xmlns="http://schemas.openxmlformats.org/package/2006/content-types">
  <Override PartName="/_rels/.rels" ContentType="application/vnd.openxmlformats-package.relationship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slides/_rels/slide7.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slide7.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Layouts/slideLayout60.xml" ContentType="application/vnd.openxmlformats-officedocument.presentationml.slideLayout+xml"/>
  <Override PartName="/ppt/slideLayouts/slideLayout54.xml" ContentType="application/vnd.openxmlformats-officedocument.presentationml.slideLayout+xml"/>
  <Override PartName="/ppt/slideLayouts/slideLayout53.xml" ContentType="application/vnd.openxmlformats-officedocument.presentationml.slideLayout+xml"/>
  <Override PartName="/ppt/slideLayouts/slideLayout52.xml" ContentType="application/vnd.openxmlformats-officedocument.presentationml.slideLayout+xml"/>
  <Override PartName="/ppt/slideLayouts/slideLayout51.xml" ContentType="application/vnd.openxmlformats-officedocument.presentationml.slideLayout+xml"/>
  <Override PartName="/ppt/slideLayouts/slideLayout50.xml" ContentType="application/vnd.openxmlformats-officedocument.presentationml.slideLayout+xml"/>
  <Override PartName="/ppt/slideLayouts/slideLayout15.xml" ContentType="application/vnd.openxmlformats-officedocument.presentationml.slideLayout+xml"/>
  <Override PartName="/ppt/slideLayouts/slideLayout39.xml" ContentType="application/vnd.openxmlformats-officedocument.presentationml.slideLayout+xml"/>
  <Override PartName="/ppt/slideLayouts/slideLayout14.xml" ContentType="application/vnd.openxmlformats-officedocument.presentationml.slideLayout+xml"/>
  <Override PartName="/ppt/slideLayouts/slideLayout38.xml" ContentType="application/vnd.openxmlformats-officedocument.presentationml.slideLayout+xml"/>
  <Override PartName="/ppt/slideLayouts/slideLayout13.xml" ContentType="application/vnd.openxmlformats-officedocument.presentationml.slideLayout+xml"/>
  <Override PartName="/ppt/slideLayouts/slideLayout37.xml" ContentType="application/vnd.openxmlformats-officedocument.presentationml.slideLayout+xml"/>
  <Override PartName="/ppt/slideLayouts/slideLayout12.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_rels/slideLayout57.xml.rels" ContentType="application/vnd.openxmlformats-package.relationships+xml"/>
  <Override PartName="/ppt/slideLayouts/_rels/slideLayout56.xml.rels" ContentType="application/vnd.openxmlformats-package.relationships+xml"/>
  <Override PartName="/ppt/slideLayouts/_rels/slideLayout55.xml.rels" ContentType="application/vnd.openxmlformats-package.relationships+xml"/>
  <Override PartName="/ppt/slideLayouts/_rels/slideLayout54.xml.rels" ContentType="application/vnd.openxmlformats-package.relationships+xml"/>
  <Override PartName="/ppt/slideLayouts/_rels/slideLayout53.xml.rels" ContentType="application/vnd.openxmlformats-package.relationships+xml"/>
  <Override PartName="/ppt/slideLayouts/_rels/slideLayout52.xml.rels" ContentType="application/vnd.openxmlformats-package.relationships+xml"/>
  <Override PartName="/ppt/slideLayouts/_rels/slideLayout51.xml.rels" ContentType="application/vnd.openxmlformats-package.relationships+xml"/>
  <Override PartName="/ppt/slideLayouts/_rels/slideLayout50.xml.rels" ContentType="application/vnd.openxmlformats-package.relationships+xml"/>
  <Override PartName="/ppt/slideLayouts/_rels/slideLayout45.xml.rels" ContentType="application/vnd.openxmlformats-package.relationships+xml"/>
  <Override PartName="/ppt/slideLayouts/_rels/slideLayout44.xml.rels" ContentType="application/vnd.openxmlformats-package.relationships+xml"/>
  <Override PartName="/ppt/slideLayouts/_rels/slideLayout43.xml.rels" ContentType="application/vnd.openxmlformats-package.relationships+xml"/>
  <Override PartName="/ppt/slideLayouts/_rels/slideLayout42.xml.rels" ContentType="application/vnd.openxmlformats-package.relationships+xml"/>
  <Override PartName="/ppt/slideLayouts/_rels/slideLayout41.xml.rels" ContentType="application/vnd.openxmlformats-package.relationships+xml"/>
  <Override PartName="/ppt/slideLayouts/_rels/slideLayout40.xml.rels" ContentType="application/vnd.openxmlformats-package.relationships+xml"/>
  <Override PartName="/ppt/slideLayouts/_rels/slideLayout38.xml.rels" ContentType="application/vnd.openxmlformats-package.relationships+xml"/>
  <Override PartName="/ppt/slideLayouts/_rels/slideLayout37.xml.rels" ContentType="application/vnd.openxmlformats-package.relationships+xml"/>
  <Override PartName="/ppt/slideLayouts/_rels/slideLayout16.xml.rels" ContentType="application/vnd.openxmlformats-package.relationships+xml"/>
  <Override PartName="/ppt/slideLayouts/_rels/slideLayout15.xml.rels" ContentType="application/vnd.openxmlformats-package.relationships+xml"/>
  <Override PartName="/ppt/slideLayouts/_rels/slideLayout7.xml.rels" ContentType="application/vnd.openxmlformats-package.relationships+xml"/>
  <Override PartName="/ppt/slideLayouts/_rels/slideLayout58.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7.xml.rels" ContentType="application/vnd.openxmlformats-package.relationships+xml"/>
  <Override PartName="/ppt/slideLayouts/_rels/slideLayout59.xml.rels" ContentType="application/vnd.openxmlformats-package.relationships+xml"/>
  <Override PartName="/ppt/slideLayouts/_rels/slideLayout12.xml.rels" ContentType="application/vnd.openxmlformats-package.relationships+xml"/>
  <Override PartName="/ppt/slideLayouts/_rels/slideLayout48.xml.rels" ContentType="application/vnd.openxmlformats-package.relationships+xml"/>
  <Override PartName="/ppt/slideLayouts/_rels/slideLayout4.xml.rels" ContentType="application/vnd.openxmlformats-package.relationships+xml"/>
  <Override PartName="/ppt/slideLayouts/_rels/slideLayout46.xml.rels" ContentType="application/vnd.openxmlformats-package.relationships+xml"/>
  <Override PartName="/ppt/slideLayouts/_rels/slideLayout2.xml.rels" ContentType="application/vnd.openxmlformats-package.relationships+xml"/>
  <Override PartName="/ppt/slideLayouts/_rels/slideLayout18.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49.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47.xml.rels" ContentType="application/vnd.openxmlformats-package.relationships+xml"/>
  <Override PartName="/ppt/slideLayouts/_rels/slideLayout3.xml.rels" ContentType="application/vnd.openxmlformats-package.relationships+xml"/>
  <Override PartName="/ppt/slideLayouts/_rels/slideLayout19.xml.rels" ContentType="application/vnd.openxmlformats-package.relationships+xml"/>
  <Override PartName="/ppt/slideLayouts/_rels/slideLayout3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30.xml.rels" ContentType="application/vnd.openxmlformats-package.relationships+xml"/>
  <Override PartName="/ppt/slideLayouts/_rels/slideLayout25.xml.rels" ContentType="application/vnd.openxmlformats-package.relationships+xml"/>
  <Override PartName="/ppt/slideLayouts/_rels/slideLayout31.xml.rels" ContentType="application/vnd.openxmlformats-package.relationships+xml"/>
  <Override PartName="/ppt/slideLayouts/_rels/slideLayout26.xml.rels" ContentType="application/vnd.openxmlformats-package.relationships+xml"/>
  <Override PartName="/ppt/slideLayouts/_rels/slideLayout27.xml.rels" ContentType="application/vnd.openxmlformats-package.relationships+xml"/>
  <Override PartName="/ppt/slideLayouts/_rels/slideLayout60.xml.rels" ContentType="application/vnd.openxmlformats-package.relationships+xml"/>
  <Override PartName="/ppt/slideLayouts/_rels/slideLayout32.xml.rels" ContentType="application/vnd.openxmlformats-package.relationships+xml"/>
  <Override PartName="/ppt/slideLayouts/_rels/slideLayout28.xml.rels" ContentType="application/vnd.openxmlformats-package.relationships+xml"/>
  <Override PartName="/ppt/slideLayouts/_rels/slideLayout10.xml.rels" ContentType="application/vnd.openxmlformats-package.relationships+xml"/>
  <Override PartName="/ppt/slideLayouts/_rels/slideLayout29.xml.rels" ContentType="application/vnd.openxmlformats-package.relationships+xml"/>
  <Override PartName="/ppt/slideLayouts/_rels/slideLayout8.xml.rels" ContentType="application/vnd.openxmlformats-package.relationships+xml"/>
  <Override PartName="/ppt/slideLayouts/_rels/slideLayout33.xml.rels" ContentType="application/vnd.openxmlformats-package.relationships+xml"/>
  <Override PartName="/ppt/slideLayouts/_rels/slideLayout9.xml.rels" ContentType="application/vnd.openxmlformats-package.relationships+xml"/>
  <Override PartName="/ppt/slideLayouts/_rels/slideLayout34.xml.rels" ContentType="application/vnd.openxmlformats-package.relationships+xml"/>
  <Override PartName="/ppt/slideLayouts/_rels/slideLayout35.xml.rels" ContentType="application/vnd.openxmlformats-package.relationships+xml"/>
  <Override PartName="/ppt/slideLayouts/_rels/slideLayout36.xml.rels" ContentType="application/vnd.openxmlformats-package.relationships+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46.xml" ContentType="application/vnd.openxmlformats-officedocument.presentationml.slideLayout+xml"/>
  <Override PartName="/ppt/slideLayouts/slideLayout21.xml" ContentType="application/vnd.openxmlformats-officedocument.presentationml.slideLayout+xml"/>
  <Override PartName="/ppt/slideLayouts/slideLayout47.xml" ContentType="application/vnd.openxmlformats-officedocument.presentationml.slideLayout+xml"/>
  <Override PartName="/ppt/slideLayouts/slideLayout22.xml" ContentType="application/vnd.openxmlformats-officedocument.presentationml.slideLayout+xml"/>
  <Override PartName="/ppt/slideLayouts/slideLayout48.xml" ContentType="application/vnd.openxmlformats-officedocument.presentationml.slideLayout+xml"/>
  <Override PartName="/ppt/slideLayouts/slideLayout23.xml" ContentType="application/vnd.openxmlformats-officedocument.presentationml.slideLayout+xml"/>
  <Override PartName="/ppt/slideLayouts/slideLayout49.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55.xml" ContentType="application/vnd.openxmlformats-officedocument.presentationml.slideLayout+xml"/>
  <Override PartName="/ppt/slideLayouts/slideLayout30.xml" ContentType="application/vnd.openxmlformats-officedocument.presentationml.slideLayout+xml"/>
  <Override PartName="/ppt/slideLayouts/slideLayout56.xml" ContentType="application/vnd.openxmlformats-officedocument.presentationml.slideLayout+xml"/>
  <Override PartName="/ppt/slideLayouts/slideLayout31.xml" ContentType="application/vnd.openxmlformats-officedocument.presentationml.slideLayout+xml"/>
  <Override PartName="/ppt/slideLayouts/slideLayout57.xml" ContentType="application/vnd.openxmlformats-officedocument.presentationml.slideLayout+xml"/>
  <Override PartName="/ppt/slideLayouts/slideLayout32.xml" ContentType="application/vnd.openxmlformats-officedocument.presentationml.slideLayout+xml"/>
  <Override PartName="/ppt/slideLayouts/slideLayout58.xml" ContentType="application/vnd.openxmlformats-officedocument.presentationml.slideLayout+xml"/>
  <Override PartName="/ppt/slideLayouts/slideLayout33.xml" ContentType="application/vnd.openxmlformats-officedocument.presentationml.slideLayout+xml"/>
  <Override PartName="/ppt/slideLayouts/slideLayout59.xml" ContentType="application/vnd.openxmlformats-officedocument.presentationml.slideLayout+xml"/>
  <Override PartName="/ppt/slideLayouts/slideLayout34.xml" ContentType="application/vnd.openxmlformats-officedocument.presentationml.slideLayout+xml"/>
  <Override PartName="/ppt/slideLayouts/slideLayout10.xml" ContentType="application/vnd.openxmlformats-officedocument.presentationml.slideLayout+xml"/>
  <Override PartName="/ppt/slideLayouts/slideLayout35.xml" ContentType="application/vnd.openxmlformats-officedocument.presentationml.slideLayout+xml"/>
  <Override PartName="/ppt/slideLayouts/slideLayout11.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20.xml" ContentType="application/vnd.openxmlformats-officedocument.presentationml.slideLayout+xml"/>
  <Override PartName="/ppt/slideLayouts/slideLayout9.xml" ContentType="application/vnd.openxmlformats-officedocument.presentationml.slideLayout+xml"/>
  <Override PartName="/ppt/slideLayouts/slideLayout44.xml" ContentType="application/vnd.openxmlformats-officedocument.presentationml.slideLayout+xml"/>
  <Override PartName="/ppt/slideLayouts/slideLayout8.xml" ContentType="application/vnd.openxmlformats-officedocument.presentationml.slideLayout+xml"/>
  <Override PartName="/ppt/slideLayouts/slideLayout43.xml" ContentType="application/vnd.openxmlformats-officedocument.presentationml.slideLayout+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0.xml" ContentType="application/vnd.openxmlformats-officedocument.presentationml.slideLayout+xml"/>
  <Override PartName="/ppt/slideLayouts/slideLayout4.xml" ContentType="application/vnd.openxmlformats-officedocument.presentationml.slideLayout+xml"/>
  <Override PartName="/ppt/slideLayouts/slideLayout41.xml" ContentType="application/vnd.openxmlformats-officedocument.presentationml.slideLayout+xml"/>
  <Override PartName="/ppt/slideLayouts/slideLayout5.xml" ContentType="application/vnd.openxmlformats-officedocument.presentationml.slideLayout+xml"/>
  <Override PartName="/ppt/slideLayouts/slideLayout42.xml" ContentType="application/vnd.openxmlformats-officedocument.presentationml.slideLayout+xml"/>
  <Override PartName="/ppt/slideLayouts/slideLayout6.xml" ContentType="application/vnd.openxmlformats-officedocument.presentationml.slideLayout+xml"/>
  <Override PartName="/ppt/theme/theme5.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heme/theme1.xml" ContentType="application/vnd.openxmlformats-officedocument.theme+xml"/>
  <Override PartName="/ppt/theme/theme2.xml" ContentType="application/vnd.openxmlformats-officedocument.theme+xml"/>
  <Override PartName="/ppt/presentation.xml" ContentType="application/vnd.openxmlformats-officedocument.presentationml.presentation.main+xml"/>
  <Override PartName="/ppt/slideMasters/slideMaster5.xml" ContentType="application/vnd.openxmlformats-officedocument.presentationml.slideMaster+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slideMaster4.xml" ContentType="application/vnd.openxmlformats-officedocument.presentationml.slideMaster+xml"/>
  <Override PartName="/ppt/slideMasters/slideMaster3.xml" ContentType="application/vnd.openxmlformats-officedocument.presentationml.slideMaster+xml"/>
  <Override PartName="/ppt/slideMasters/slideMaster1.xml" ContentType="application/vnd.openxmlformats-officedocument.presentationml.slideMaster+xml"/>
  <Override PartName="/ppt/slideMasters/slideMaster2.xml" ContentType="application/vnd.openxmlformats-officedocument.presentationml.slideMaster+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 id="2147483700" r:id="rId6"/>
  </p:sldMasterIdLst>
  <p:sldIdLst>
    <p:sldId id="256" r:id="rId7"/>
    <p:sldId id="257" r:id="rId8"/>
    <p:sldId id="258" r:id="rId9"/>
    <p:sldId id="259" r:id="rId10"/>
    <p:sldId id="260" r:id="rId11"/>
    <p:sldId id="261" r:id="rId12"/>
    <p:sldId id="262" r:id="rId13"/>
  </p:sldIdLst>
  <p:sldSz cx="10080625" cy="7559675"/>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27" name="PlaceHolder 2"/>
          <p:cNvSpPr>
            <a:spLocks noGrp="1"/>
          </p:cNvSpPr>
          <p:nvPr>
            <p:ph type="body"/>
          </p:nvPr>
        </p:nvSpPr>
        <p:spPr>
          <a:xfrm>
            <a:off x="504000" y="914400"/>
            <a:ext cx="9071640" cy="2838960"/>
          </a:xfrm>
          <a:prstGeom prst="rect">
            <a:avLst/>
          </a:prstGeom>
        </p:spPr>
        <p:txBody>
          <a:bodyPr lIns="0" rIns="0" tIns="0" bIns="0"/>
          <a:p>
            <a:endParaRPr b="0" lang="en-GB" sz="2400" spc="-1" strike="noStrike">
              <a:latin typeface="Bitstream Vera Sans"/>
            </a:endParaRPr>
          </a:p>
        </p:txBody>
      </p:sp>
      <p:sp>
        <p:nvSpPr>
          <p:cNvPr id="28" name="PlaceHolder 3"/>
          <p:cNvSpPr>
            <a:spLocks noGrp="1"/>
          </p:cNvSpPr>
          <p:nvPr>
            <p:ph type="body"/>
          </p:nvPr>
        </p:nvSpPr>
        <p:spPr>
          <a:xfrm>
            <a:off x="504000" y="4023360"/>
            <a:ext cx="907164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30" name="PlaceHolder 2"/>
          <p:cNvSpPr>
            <a:spLocks noGrp="1"/>
          </p:cNvSpPr>
          <p:nvPr>
            <p:ph type="body"/>
          </p:nvPr>
        </p:nvSpPr>
        <p:spPr>
          <a:xfrm>
            <a:off x="504000" y="914400"/>
            <a:ext cx="4426920" cy="2838960"/>
          </a:xfrm>
          <a:prstGeom prst="rect">
            <a:avLst/>
          </a:prstGeom>
        </p:spPr>
        <p:txBody>
          <a:bodyPr lIns="0" rIns="0" tIns="0" bIns="0"/>
          <a:p>
            <a:endParaRPr b="0" lang="en-GB" sz="2400" spc="-1" strike="noStrike">
              <a:latin typeface="Bitstream Vera Sans"/>
            </a:endParaRPr>
          </a:p>
        </p:txBody>
      </p:sp>
      <p:sp>
        <p:nvSpPr>
          <p:cNvPr id="31" name="PlaceHolder 3"/>
          <p:cNvSpPr>
            <a:spLocks noGrp="1"/>
          </p:cNvSpPr>
          <p:nvPr>
            <p:ph type="body"/>
          </p:nvPr>
        </p:nvSpPr>
        <p:spPr>
          <a:xfrm>
            <a:off x="5152680" y="914400"/>
            <a:ext cx="4426920" cy="2838960"/>
          </a:xfrm>
          <a:prstGeom prst="rect">
            <a:avLst/>
          </a:prstGeom>
        </p:spPr>
        <p:txBody>
          <a:bodyPr lIns="0" rIns="0" tIns="0" bIns="0"/>
          <a:p>
            <a:endParaRPr b="0" lang="en-GB" sz="2400" spc="-1" strike="noStrike">
              <a:latin typeface="Bitstream Vera Sans"/>
            </a:endParaRPr>
          </a:p>
        </p:txBody>
      </p:sp>
      <p:sp>
        <p:nvSpPr>
          <p:cNvPr id="32" name="PlaceHolder 4"/>
          <p:cNvSpPr>
            <a:spLocks noGrp="1"/>
          </p:cNvSpPr>
          <p:nvPr>
            <p:ph type="body"/>
          </p:nvPr>
        </p:nvSpPr>
        <p:spPr>
          <a:xfrm>
            <a:off x="504000" y="4023360"/>
            <a:ext cx="4426920" cy="2838960"/>
          </a:xfrm>
          <a:prstGeom prst="rect">
            <a:avLst/>
          </a:prstGeom>
        </p:spPr>
        <p:txBody>
          <a:bodyPr lIns="0" rIns="0" tIns="0" bIns="0"/>
          <a:p>
            <a:endParaRPr b="0" lang="en-GB" sz="2400" spc="-1" strike="noStrike">
              <a:latin typeface="Bitstream Vera Sans"/>
            </a:endParaRPr>
          </a:p>
        </p:txBody>
      </p:sp>
      <p:sp>
        <p:nvSpPr>
          <p:cNvPr id="33" name="PlaceHolder 5"/>
          <p:cNvSpPr>
            <a:spLocks noGrp="1"/>
          </p:cNvSpPr>
          <p:nvPr>
            <p:ph type="body"/>
          </p:nvPr>
        </p:nvSpPr>
        <p:spPr>
          <a:xfrm>
            <a:off x="5152680" y="4023360"/>
            <a:ext cx="442692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35" name="PlaceHolder 2"/>
          <p:cNvSpPr>
            <a:spLocks noGrp="1"/>
          </p:cNvSpPr>
          <p:nvPr>
            <p:ph type="body"/>
          </p:nvPr>
        </p:nvSpPr>
        <p:spPr>
          <a:xfrm>
            <a:off x="504000" y="914400"/>
            <a:ext cx="2920680" cy="2838960"/>
          </a:xfrm>
          <a:prstGeom prst="rect">
            <a:avLst/>
          </a:prstGeom>
        </p:spPr>
        <p:txBody>
          <a:bodyPr lIns="0" rIns="0" tIns="0" bIns="0"/>
          <a:p>
            <a:endParaRPr b="0" lang="en-GB" sz="2400" spc="-1" strike="noStrike">
              <a:latin typeface="Bitstream Vera Sans"/>
            </a:endParaRPr>
          </a:p>
        </p:txBody>
      </p:sp>
      <p:sp>
        <p:nvSpPr>
          <p:cNvPr id="36" name="PlaceHolder 3"/>
          <p:cNvSpPr>
            <a:spLocks noGrp="1"/>
          </p:cNvSpPr>
          <p:nvPr>
            <p:ph type="body"/>
          </p:nvPr>
        </p:nvSpPr>
        <p:spPr>
          <a:xfrm>
            <a:off x="3571200" y="914400"/>
            <a:ext cx="2920680" cy="2838960"/>
          </a:xfrm>
          <a:prstGeom prst="rect">
            <a:avLst/>
          </a:prstGeom>
        </p:spPr>
        <p:txBody>
          <a:bodyPr lIns="0" rIns="0" tIns="0" bIns="0"/>
          <a:p>
            <a:endParaRPr b="0" lang="en-GB" sz="2400" spc="-1" strike="noStrike">
              <a:latin typeface="Bitstream Vera Sans"/>
            </a:endParaRPr>
          </a:p>
        </p:txBody>
      </p:sp>
      <p:sp>
        <p:nvSpPr>
          <p:cNvPr id="37" name="PlaceHolder 4"/>
          <p:cNvSpPr>
            <a:spLocks noGrp="1"/>
          </p:cNvSpPr>
          <p:nvPr>
            <p:ph type="body"/>
          </p:nvPr>
        </p:nvSpPr>
        <p:spPr>
          <a:xfrm>
            <a:off x="6638040" y="914400"/>
            <a:ext cx="2920680" cy="2838960"/>
          </a:xfrm>
          <a:prstGeom prst="rect">
            <a:avLst/>
          </a:prstGeom>
        </p:spPr>
        <p:txBody>
          <a:bodyPr lIns="0" rIns="0" tIns="0" bIns="0"/>
          <a:p>
            <a:endParaRPr b="0" lang="en-GB" sz="2400" spc="-1" strike="noStrike">
              <a:latin typeface="Bitstream Vera Sans"/>
            </a:endParaRPr>
          </a:p>
        </p:txBody>
      </p:sp>
      <p:sp>
        <p:nvSpPr>
          <p:cNvPr id="38" name="PlaceHolder 5"/>
          <p:cNvSpPr>
            <a:spLocks noGrp="1"/>
          </p:cNvSpPr>
          <p:nvPr>
            <p:ph type="body"/>
          </p:nvPr>
        </p:nvSpPr>
        <p:spPr>
          <a:xfrm>
            <a:off x="504000" y="4023360"/>
            <a:ext cx="2920680" cy="2838960"/>
          </a:xfrm>
          <a:prstGeom prst="rect">
            <a:avLst/>
          </a:prstGeom>
        </p:spPr>
        <p:txBody>
          <a:bodyPr lIns="0" rIns="0" tIns="0" bIns="0"/>
          <a:p>
            <a:endParaRPr b="0" lang="en-GB" sz="2400" spc="-1" strike="noStrike">
              <a:latin typeface="Bitstream Vera Sans"/>
            </a:endParaRPr>
          </a:p>
        </p:txBody>
      </p:sp>
      <p:sp>
        <p:nvSpPr>
          <p:cNvPr id="39" name="PlaceHolder 6"/>
          <p:cNvSpPr>
            <a:spLocks noGrp="1"/>
          </p:cNvSpPr>
          <p:nvPr>
            <p:ph type="body"/>
          </p:nvPr>
        </p:nvSpPr>
        <p:spPr>
          <a:xfrm>
            <a:off x="3571200" y="4023360"/>
            <a:ext cx="2920680" cy="2838960"/>
          </a:xfrm>
          <a:prstGeom prst="rect">
            <a:avLst/>
          </a:prstGeom>
        </p:spPr>
        <p:txBody>
          <a:bodyPr lIns="0" rIns="0" tIns="0" bIns="0"/>
          <a:p>
            <a:endParaRPr b="0" lang="en-GB" sz="2400" spc="-1" strike="noStrike">
              <a:latin typeface="Bitstream Vera Sans"/>
            </a:endParaRPr>
          </a:p>
        </p:txBody>
      </p:sp>
      <p:sp>
        <p:nvSpPr>
          <p:cNvPr id="40" name="PlaceHolder 7"/>
          <p:cNvSpPr>
            <a:spLocks noGrp="1"/>
          </p:cNvSpPr>
          <p:nvPr>
            <p:ph type="body"/>
          </p:nvPr>
        </p:nvSpPr>
        <p:spPr>
          <a:xfrm>
            <a:off x="6638040" y="4023360"/>
            <a:ext cx="292068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48" name="PlaceHolder 2"/>
          <p:cNvSpPr>
            <a:spLocks noGrp="1"/>
          </p:cNvSpPr>
          <p:nvPr>
            <p:ph type="subTitle"/>
          </p:nvPr>
        </p:nvSpPr>
        <p:spPr>
          <a:xfrm>
            <a:off x="504000" y="914400"/>
            <a:ext cx="9071640" cy="5951880"/>
          </a:xfrm>
          <a:prstGeom prst="rect">
            <a:avLst/>
          </a:prstGeom>
        </p:spPr>
        <p:txBody>
          <a:bodyPr lIns="0" rIns="0" tIns="0" bIns="0" anchor="ctr"/>
          <a:p>
            <a:pPr algn="ctr"/>
            <a:endParaRPr b="0" lang="en-GB" sz="3200" spc="-1" strike="noStrike">
              <a:latin typeface="Bitstream Vera Sans"/>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50" name="PlaceHolder 2"/>
          <p:cNvSpPr>
            <a:spLocks noGrp="1"/>
          </p:cNvSpPr>
          <p:nvPr>
            <p:ph type="body"/>
          </p:nvPr>
        </p:nvSpPr>
        <p:spPr>
          <a:xfrm>
            <a:off x="504000" y="914400"/>
            <a:ext cx="9071640" cy="5951880"/>
          </a:xfrm>
          <a:prstGeom prst="rect">
            <a:avLst/>
          </a:prstGeom>
        </p:spPr>
        <p:txBody>
          <a:bodyPr lIns="0" rIns="0" tIns="0" bIns="0"/>
          <a:p>
            <a:endParaRPr b="0" lang="en-GB" sz="2400" spc="-1" strike="noStrike">
              <a:latin typeface="Bitstream Vera Sans"/>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52" name="PlaceHolder 2"/>
          <p:cNvSpPr>
            <a:spLocks noGrp="1"/>
          </p:cNvSpPr>
          <p:nvPr>
            <p:ph type="body"/>
          </p:nvPr>
        </p:nvSpPr>
        <p:spPr>
          <a:xfrm>
            <a:off x="504000" y="914400"/>
            <a:ext cx="4426920" cy="5951880"/>
          </a:xfrm>
          <a:prstGeom prst="rect">
            <a:avLst/>
          </a:prstGeom>
        </p:spPr>
        <p:txBody>
          <a:bodyPr lIns="0" rIns="0" tIns="0" bIns="0"/>
          <a:p>
            <a:endParaRPr b="0" lang="en-GB" sz="2400" spc="-1" strike="noStrike">
              <a:latin typeface="Bitstream Vera Sans"/>
            </a:endParaRPr>
          </a:p>
        </p:txBody>
      </p:sp>
      <p:sp>
        <p:nvSpPr>
          <p:cNvPr id="53" name="PlaceHolder 3"/>
          <p:cNvSpPr>
            <a:spLocks noGrp="1"/>
          </p:cNvSpPr>
          <p:nvPr>
            <p:ph type="body"/>
          </p:nvPr>
        </p:nvSpPr>
        <p:spPr>
          <a:xfrm>
            <a:off x="5152680" y="914400"/>
            <a:ext cx="4426920" cy="5951880"/>
          </a:xfrm>
          <a:prstGeom prst="rect">
            <a:avLst/>
          </a:prstGeom>
        </p:spPr>
        <p:txBody>
          <a:bodyPr lIns="0" rIns="0" tIns="0" bIns="0"/>
          <a:p>
            <a:endParaRPr b="0" lang="en-GB" sz="2400" spc="-1" strike="noStrike">
              <a:latin typeface="Bitstream Vera Sans"/>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4"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5" name="PlaceHolder 1"/>
          <p:cNvSpPr>
            <a:spLocks noGrp="1"/>
          </p:cNvSpPr>
          <p:nvPr>
            <p:ph type="subTitle"/>
          </p:nvPr>
        </p:nvSpPr>
        <p:spPr>
          <a:xfrm>
            <a:off x="504000" y="157320"/>
            <a:ext cx="9071640" cy="2843280"/>
          </a:xfrm>
          <a:prstGeom prst="rect">
            <a:avLst/>
          </a:prstGeom>
        </p:spPr>
        <p:txBody>
          <a:bodyPr lIns="0" rIns="0" tIns="0" bIns="0" anchor="ctr"/>
          <a:p>
            <a:pPr algn="ctr"/>
            <a:endParaRPr b="0" lang="en-GB" sz="3200" spc="-1" strike="noStrike">
              <a:latin typeface="Bitstream Vera Sans"/>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57" name="PlaceHolder 2"/>
          <p:cNvSpPr>
            <a:spLocks noGrp="1"/>
          </p:cNvSpPr>
          <p:nvPr>
            <p:ph type="body"/>
          </p:nvPr>
        </p:nvSpPr>
        <p:spPr>
          <a:xfrm>
            <a:off x="504000" y="914400"/>
            <a:ext cx="4426920" cy="2838960"/>
          </a:xfrm>
          <a:prstGeom prst="rect">
            <a:avLst/>
          </a:prstGeom>
        </p:spPr>
        <p:txBody>
          <a:bodyPr lIns="0" rIns="0" tIns="0" bIns="0"/>
          <a:p>
            <a:endParaRPr b="0" lang="en-GB" sz="2400" spc="-1" strike="noStrike">
              <a:latin typeface="Bitstream Vera Sans"/>
            </a:endParaRPr>
          </a:p>
        </p:txBody>
      </p:sp>
      <p:sp>
        <p:nvSpPr>
          <p:cNvPr id="58" name="PlaceHolder 3"/>
          <p:cNvSpPr>
            <a:spLocks noGrp="1"/>
          </p:cNvSpPr>
          <p:nvPr>
            <p:ph type="body"/>
          </p:nvPr>
        </p:nvSpPr>
        <p:spPr>
          <a:xfrm>
            <a:off x="5152680" y="914400"/>
            <a:ext cx="4426920" cy="5951880"/>
          </a:xfrm>
          <a:prstGeom prst="rect">
            <a:avLst/>
          </a:prstGeom>
        </p:spPr>
        <p:txBody>
          <a:bodyPr lIns="0" rIns="0" tIns="0" bIns="0"/>
          <a:p>
            <a:endParaRPr b="0" lang="en-GB" sz="2400" spc="-1" strike="noStrike">
              <a:latin typeface="Bitstream Vera Sans"/>
            </a:endParaRPr>
          </a:p>
        </p:txBody>
      </p:sp>
      <p:sp>
        <p:nvSpPr>
          <p:cNvPr id="59" name="PlaceHolder 4"/>
          <p:cNvSpPr>
            <a:spLocks noGrp="1"/>
          </p:cNvSpPr>
          <p:nvPr>
            <p:ph type="body"/>
          </p:nvPr>
        </p:nvSpPr>
        <p:spPr>
          <a:xfrm>
            <a:off x="504000" y="4023360"/>
            <a:ext cx="442692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6" name="PlaceHolder 2"/>
          <p:cNvSpPr>
            <a:spLocks noGrp="1"/>
          </p:cNvSpPr>
          <p:nvPr>
            <p:ph type="subTitle"/>
          </p:nvPr>
        </p:nvSpPr>
        <p:spPr>
          <a:xfrm>
            <a:off x="504000" y="914400"/>
            <a:ext cx="9071640" cy="5951880"/>
          </a:xfrm>
          <a:prstGeom prst="rect">
            <a:avLst/>
          </a:prstGeom>
        </p:spPr>
        <p:txBody>
          <a:bodyPr lIns="0" rIns="0" tIns="0" bIns="0" anchor="ctr"/>
          <a:p>
            <a:pPr algn="ctr"/>
            <a:endParaRPr b="0" lang="en-GB" sz="3200" spc="-1" strike="noStrike">
              <a:latin typeface="Bitstream Vera Sans"/>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61" name="PlaceHolder 2"/>
          <p:cNvSpPr>
            <a:spLocks noGrp="1"/>
          </p:cNvSpPr>
          <p:nvPr>
            <p:ph type="body"/>
          </p:nvPr>
        </p:nvSpPr>
        <p:spPr>
          <a:xfrm>
            <a:off x="504000" y="914400"/>
            <a:ext cx="4426920" cy="5951880"/>
          </a:xfrm>
          <a:prstGeom prst="rect">
            <a:avLst/>
          </a:prstGeom>
        </p:spPr>
        <p:txBody>
          <a:bodyPr lIns="0" rIns="0" tIns="0" bIns="0"/>
          <a:p>
            <a:endParaRPr b="0" lang="en-GB" sz="2400" spc="-1" strike="noStrike">
              <a:latin typeface="Bitstream Vera Sans"/>
            </a:endParaRPr>
          </a:p>
        </p:txBody>
      </p:sp>
      <p:sp>
        <p:nvSpPr>
          <p:cNvPr id="62" name="PlaceHolder 3"/>
          <p:cNvSpPr>
            <a:spLocks noGrp="1"/>
          </p:cNvSpPr>
          <p:nvPr>
            <p:ph type="body"/>
          </p:nvPr>
        </p:nvSpPr>
        <p:spPr>
          <a:xfrm>
            <a:off x="5152680" y="914400"/>
            <a:ext cx="4426920" cy="2838960"/>
          </a:xfrm>
          <a:prstGeom prst="rect">
            <a:avLst/>
          </a:prstGeom>
        </p:spPr>
        <p:txBody>
          <a:bodyPr lIns="0" rIns="0" tIns="0" bIns="0"/>
          <a:p>
            <a:endParaRPr b="0" lang="en-GB" sz="2400" spc="-1" strike="noStrike">
              <a:latin typeface="Bitstream Vera Sans"/>
            </a:endParaRPr>
          </a:p>
        </p:txBody>
      </p:sp>
      <p:sp>
        <p:nvSpPr>
          <p:cNvPr id="63" name="PlaceHolder 4"/>
          <p:cNvSpPr>
            <a:spLocks noGrp="1"/>
          </p:cNvSpPr>
          <p:nvPr>
            <p:ph type="body"/>
          </p:nvPr>
        </p:nvSpPr>
        <p:spPr>
          <a:xfrm>
            <a:off x="5152680" y="4023360"/>
            <a:ext cx="442692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65" name="PlaceHolder 2"/>
          <p:cNvSpPr>
            <a:spLocks noGrp="1"/>
          </p:cNvSpPr>
          <p:nvPr>
            <p:ph type="body"/>
          </p:nvPr>
        </p:nvSpPr>
        <p:spPr>
          <a:xfrm>
            <a:off x="504000" y="914400"/>
            <a:ext cx="4426920" cy="2838960"/>
          </a:xfrm>
          <a:prstGeom prst="rect">
            <a:avLst/>
          </a:prstGeom>
        </p:spPr>
        <p:txBody>
          <a:bodyPr lIns="0" rIns="0" tIns="0" bIns="0"/>
          <a:p>
            <a:endParaRPr b="0" lang="en-GB" sz="2400" spc="-1" strike="noStrike">
              <a:latin typeface="Bitstream Vera Sans"/>
            </a:endParaRPr>
          </a:p>
        </p:txBody>
      </p:sp>
      <p:sp>
        <p:nvSpPr>
          <p:cNvPr id="66" name="PlaceHolder 3"/>
          <p:cNvSpPr>
            <a:spLocks noGrp="1"/>
          </p:cNvSpPr>
          <p:nvPr>
            <p:ph type="body"/>
          </p:nvPr>
        </p:nvSpPr>
        <p:spPr>
          <a:xfrm>
            <a:off x="5152680" y="914400"/>
            <a:ext cx="4426920" cy="2838960"/>
          </a:xfrm>
          <a:prstGeom prst="rect">
            <a:avLst/>
          </a:prstGeom>
        </p:spPr>
        <p:txBody>
          <a:bodyPr lIns="0" rIns="0" tIns="0" bIns="0"/>
          <a:p>
            <a:endParaRPr b="0" lang="en-GB" sz="2400" spc="-1" strike="noStrike">
              <a:latin typeface="Bitstream Vera Sans"/>
            </a:endParaRPr>
          </a:p>
        </p:txBody>
      </p:sp>
      <p:sp>
        <p:nvSpPr>
          <p:cNvPr id="67" name="PlaceHolder 4"/>
          <p:cNvSpPr>
            <a:spLocks noGrp="1"/>
          </p:cNvSpPr>
          <p:nvPr>
            <p:ph type="body"/>
          </p:nvPr>
        </p:nvSpPr>
        <p:spPr>
          <a:xfrm>
            <a:off x="504000" y="4023360"/>
            <a:ext cx="907164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69" name="PlaceHolder 2"/>
          <p:cNvSpPr>
            <a:spLocks noGrp="1"/>
          </p:cNvSpPr>
          <p:nvPr>
            <p:ph type="body"/>
          </p:nvPr>
        </p:nvSpPr>
        <p:spPr>
          <a:xfrm>
            <a:off x="504000" y="914400"/>
            <a:ext cx="9071640" cy="2838960"/>
          </a:xfrm>
          <a:prstGeom prst="rect">
            <a:avLst/>
          </a:prstGeom>
        </p:spPr>
        <p:txBody>
          <a:bodyPr lIns="0" rIns="0" tIns="0" bIns="0"/>
          <a:p>
            <a:endParaRPr b="0" lang="en-GB" sz="2400" spc="-1" strike="noStrike">
              <a:latin typeface="Bitstream Vera Sans"/>
            </a:endParaRPr>
          </a:p>
        </p:txBody>
      </p:sp>
      <p:sp>
        <p:nvSpPr>
          <p:cNvPr id="70" name="PlaceHolder 3"/>
          <p:cNvSpPr>
            <a:spLocks noGrp="1"/>
          </p:cNvSpPr>
          <p:nvPr>
            <p:ph type="body"/>
          </p:nvPr>
        </p:nvSpPr>
        <p:spPr>
          <a:xfrm>
            <a:off x="504000" y="4023360"/>
            <a:ext cx="907164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72" name="PlaceHolder 2"/>
          <p:cNvSpPr>
            <a:spLocks noGrp="1"/>
          </p:cNvSpPr>
          <p:nvPr>
            <p:ph type="body"/>
          </p:nvPr>
        </p:nvSpPr>
        <p:spPr>
          <a:xfrm>
            <a:off x="504000" y="914400"/>
            <a:ext cx="4426920" cy="2838960"/>
          </a:xfrm>
          <a:prstGeom prst="rect">
            <a:avLst/>
          </a:prstGeom>
        </p:spPr>
        <p:txBody>
          <a:bodyPr lIns="0" rIns="0" tIns="0" bIns="0"/>
          <a:p>
            <a:endParaRPr b="0" lang="en-GB" sz="2400" spc="-1" strike="noStrike">
              <a:latin typeface="Bitstream Vera Sans"/>
            </a:endParaRPr>
          </a:p>
        </p:txBody>
      </p:sp>
      <p:sp>
        <p:nvSpPr>
          <p:cNvPr id="73" name="PlaceHolder 3"/>
          <p:cNvSpPr>
            <a:spLocks noGrp="1"/>
          </p:cNvSpPr>
          <p:nvPr>
            <p:ph type="body"/>
          </p:nvPr>
        </p:nvSpPr>
        <p:spPr>
          <a:xfrm>
            <a:off x="5152680" y="914400"/>
            <a:ext cx="4426920" cy="2838960"/>
          </a:xfrm>
          <a:prstGeom prst="rect">
            <a:avLst/>
          </a:prstGeom>
        </p:spPr>
        <p:txBody>
          <a:bodyPr lIns="0" rIns="0" tIns="0" bIns="0"/>
          <a:p>
            <a:endParaRPr b="0" lang="en-GB" sz="2400" spc="-1" strike="noStrike">
              <a:latin typeface="Bitstream Vera Sans"/>
            </a:endParaRPr>
          </a:p>
        </p:txBody>
      </p:sp>
      <p:sp>
        <p:nvSpPr>
          <p:cNvPr id="74" name="PlaceHolder 4"/>
          <p:cNvSpPr>
            <a:spLocks noGrp="1"/>
          </p:cNvSpPr>
          <p:nvPr>
            <p:ph type="body"/>
          </p:nvPr>
        </p:nvSpPr>
        <p:spPr>
          <a:xfrm>
            <a:off x="504000" y="4023360"/>
            <a:ext cx="4426920" cy="2838960"/>
          </a:xfrm>
          <a:prstGeom prst="rect">
            <a:avLst/>
          </a:prstGeom>
        </p:spPr>
        <p:txBody>
          <a:bodyPr lIns="0" rIns="0" tIns="0" bIns="0"/>
          <a:p>
            <a:endParaRPr b="0" lang="en-GB" sz="2400" spc="-1" strike="noStrike">
              <a:latin typeface="Bitstream Vera Sans"/>
            </a:endParaRPr>
          </a:p>
        </p:txBody>
      </p:sp>
      <p:sp>
        <p:nvSpPr>
          <p:cNvPr id="75" name="PlaceHolder 5"/>
          <p:cNvSpPr>
            <a:spLocks noGrp="1"/>
          </p:cNvSpPr>
          <p:nvPr>
            <p:ph type="body"/>
          </p:nvPr>
        </p:nvSpPr>
        <p:spPr>
          <a:xfrm>
            <a:off x="5152680" y="4023360"/>
            <a:ext cx="442692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77" name="PlaceHolder 2"/>
          <p:cNvSpPr>
            <a:spLocks noGrp="1"/>
          </p:cNvSpPr>
          <p:nvPr>
            <p:ph type="body"/>
          </p:nvPr>
        </p:nvSpPr>
        <p:spPr>
          <a:xfrm>
            <a:off x="504000" y="914400"/>
            <a:ext cx="2920680" cy="2838960"/>
          </a:xfrm>
          <a:prstGeom prst="rect">
            <a:avLst/>
          </a:prstGeom>
        </p:spPr>
        <p:txBody>
          <a:bodyPr lIns="0" rIns="0" tIns="0" bIns="0"/>
          <a:p>
            <a:endParaRPr b="0" lang="en-GB" sz="2400" spc="-1" strike="noStrike">
              <a:latin typeface="Bitstream Vera Sans"/>
            </a:endParaRPr>
          </a:p>
        </p:txBody>
      </p:sp>
      <p:sp>
        <p:nvSpPr>
          <p:cNvPr id="78" name="PlaceHolder 3"/>
          <p:cNvSpPr>
            <a:spLocks noGrp="1"/>
          </p:cNvSpPr>
          <p:nvPr>
            <p:ph type="body"/>
          </p:nvPr>
        </p:nvSpPr>
        <p:spPr>
          <a:xfrm>
            <a:off x="3571200" y="914400"/>
            <a:ext cx="2920680" cy="2838960"/>
          </a:xfrm>
          <a:prstGeom prst="rect">
            <a:avLst/>
          </a:prstGeom>
        </p:spPr>
        <p:txBody>
          <a:bodyPr lIns="0" rIns="0" tIns="0" bIns="0"/>
          <a:p>
            <a:endParaRPr b="0" lang="en-GB" sz="2400" spc="-1" strike="noStrike">
              <a:latin typeface="Bitstream Vera Sans"/>
            </a:endParaRPr>
          </a:p>
        </p:txBody>
      </p:sp>
      <p:sp>
        <p:nvSpPr>
          <p:cNvPr id="79" name="PlaceHolder 4"/>
          <p:cNvSpPr>
            <a:spLocks noGrp="1"/>
          </p:cNvSpPr>
          <p:nvPr>
            <p:ph type="body"/>
          </p:nvPr>
        </p:nvSpPr>
        <p:spPr>
          <a:xfrm>
            <a:off x="6638040" y="914400"/>
            <a:ext cx="2920680" cy="2838960"/>
          </a:xfrm>
          <a:prstGeom prst="rect">
            <a:avLst/>
          </a:prstGeom>
        </p:spPr>
        <p:txBody>
          <a:bodyPr lIns="0" rIns="0" tIns="0" bIns="0"/>
          <a:p>
            <a:endParaRPr b="0" lang="en-GB" sz="2400" spc="-1" strike="noStrike">
              <a:latin typeface="Bitstream Vera Sans"/>
            </a:endParaRPr>
          </a:p>
        </p:txBody>
      </p:sp>
      <p:sp>
        <p:nvSpPr>
          <p:cNvPr id="80" name="PlaceHolder 5"/>
          <p:cNvSpPr>
            <a:spLocks noGrp="1"/>
          </p:cNvSpPr>
          <p:nvPr>
            <p:ph type="body"/>
          </p:nvPr>
        </p:nvSpPr>
        <p:spPr>
          <a:xfrm>
            <a:off x="504000" y="4023360"/>
            <a:ext cx="2920680" cy="2838960"/>
          </a:xfrm>
          <a:prstGeom prst="rect">
            <a:avLst/>
          </a:prstGeom>
        </p:spPr>
        <p:txBody>
          <a:bodyPr lIns="0" rIns="0" tIns="0" bIns="0"/>
          <a:p>
            <a:endParaRPr b="0" lang="en-GB" sz="2400" spc="-1" strike="noStrike">
              <a:latin typeface="Bitstream Vera Sans"/>
            </a:endParaRPr>
          </a:p>
        </p:txBody>
      </p:sp>
      <p:sp>
        <p:nvSpPr>
          <p:cNvPr id="81" name="PlaceHolder 6"/>
          <p:cNvSpPr>
            <a:spLocks noGrp="1"/>
          </p:cNvSpPr>
          <p:nvPr>
            <p:ph type="body"/>
          </p:nvPr>
        </p:nvSpPr>
        <p:spPr>
          <a:xfrm>
            <a:off x="3571200" y="4023360"/>
            <a:ext cx="2920680" cy="2838960"/>
          </a:xfrm>
          <a:prstGeom prst="rect">
            <a:avLst/>
          </a:prstGeom>
        </p:spPr>
        <p:txBody>
          <a:bodyPr lIns="0" rIns="0" tIns="0" bIns="0"/>
          <a:p>
            <a:endParaRPr b="0" lang="en-GB" sz="2400" spc="-1" strike="noStrike">
              <a:latin typeface="Bitstream Vera Sans"/>
            </a:endParaRPr>
          </a:p>
        </p:txBody>
      </p:sp>
      <p:sp>
        <p:nvSpPr>
          <p:cNvPr id="82" name="PlaceHolder 7"/>
          <p:cNvSpPr>
            <a:spLocks noGrp="1"/>
          </p:cNvSpPr>
          <p:nvPr>
            <p:ph type="body"/>
          </p:nvPr>
        </p:nvSpPr>
        <p:spPr>
          <a:xfrm>
            <a:off x="6638040" y="4023360"/>
            <a:ext cx="292068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8"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89" name="PlaceHolder 2"/>
          <p:cNvSpPr>
            <a:spLocks noGrp="1"/>
          </p:cNvSpPr>
          <p:nvPr>
            <p:ph type="subTitle"/>
          </p:nvPr>
        </p:nvSpPr>
        <p:spPr>
          <a:xfrm>
            <a:off x="504000" y="914400"/>
            <a:ext cx="9071640" cy="5951880"/>
          </a:xfrm>
          <a:prstGeom prst="rect">
            <a:avLst/>
          </a:prstGeom>
        </p:spPr>
        <p:txBody>
          <a:bodyPr lIns="0" rIns="0" tIns="0" bIns="0" anchor="ctr"/>
          <a:p>
            <a:pPr algn="ctr"/>
            <a:endParaRPr b="0" lang="en-GB" sz="3200" spc="-1" strike="noStrike">
              <a:latin typeface="Bitstream Vera Sans"/>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0"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91" name="PlaceHolder 2"/>
          <p:cNvSpPr>
            <a:spLocks noGrp="1"/>
          </p:cNvSpPr>
          <p:nvPr>
            <p:ph type="body"/>
          </p:nvPr>
        </p:nvSpPr>
        <p:spPr>
          <a:xfrm>
            <a:off x="504000" y="914400"/>
            <a:ext cx="9071640" cy="5951880"/>
          </a:xfrm>
          <a:prstGeom prst="rect">
            <a:avLst/>
          </a:prstGeom>
        </p:spPr>
        <p:txBody>
          <a:bodyPr lIns="0" rIns="0" tIns="0" bIns="0"/>
          <a:p>
            <a:endParaRPr b="0" lang="en-GB" sz="2400" spc="-1" strike="noStrike">
              <a:latin typeface="Bitstream Vera Sans"/>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93" name="PlaceHolder 2"/>
          <p:cNvSpPr>
            <a:spLocks noGrp="1"/>
          </p:cNvSpPr>
          <p:nvPr>
            <p:ph type="body"/>
          </p:nvPr>
        </p:nvSpPr>
        <p:spPr>
          <a:xfrm>
            <a:off x="504000" y="914400"/>
            <a:ext cx="4426920" cy="5951880"/>
          </a:xfrm>
          <a:prstGeom prst="rect">
            <a:avLst/>
          </a:prstGeom>
        </p:spPr>
        <p:txBody>
          <a:bodyPr lIns="0" rIns="0" tIns="0" bIns="0"/>
          <a:p>
            <a:endParaRPr b="0" lang="en-GB" sz="2400" spc="-1" strike="noStrike">
              <a:latin typeface="Bitstream Vera Sans"/>
            </a:endParaRPr>
          </a:p>
        </p:txBody>
      </p:sp>
      <p:sp>
        <p:nvSpPr>
          <p:cNvPr id="94" name="PlaceHolder 3"/>
          <p:cNvSpPr>
            <a:spLocks noGrp="1"/>
          </p:cNvSpPr>
          <p:nvPr>
            <p:ph type="body"/>
          </p:nvPr>
        </p:nvSpPr>
        <p:spPr>
          <a:xfrm>
            <a:off x="5152680" y="914400"/>
            <a:ext cx="4426920" cy="5951880"/>
          </a:xfrm>
          <a:prstGeom prst="rect">
            <a:avLst/>
          </a:prstGeom>
        </p:spPr>
        <p:txBody>
          <a:bodyPr lIns="0" rIns="0" tIns="0" bIns="0"/>
          <a:p>
            <a:endParaRPr b="0" lang="en-GB" sz="2400" spc="-1" strike="noStrike">
              <a:latin typeface="Bitstream Vera Sans"/>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5"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8" name="PlaceHolder 2"/>
          <p:cNvSpPr>
            <a:spLocks noGrp="1"/>
          </p:cNvSpPr>
          <p:nvPr>
            <p:ph type="body"/>
          </p:nvPr>
        </p:nvSpPr>
        <p:spPr>
          <a:xfrm>
            <a:off x="504000" y="914400"/>
            <a:ext cx="9071640" cy="5951880"/>
          </a:xfrm>
          <a:prstGeom prst="rect">
            <a:avLst/>
          </a:prstGeom>
        </p:spPr>
        <p:txBody>
          <a:bodyPr lIns="0" rIns="0" tIns="0" bIns="0"/>
          <a:p>
            <a:endParaRPr b="0" lang="en-GB" sz="2400" spc="-1" strike="noStrike">
              <a:latin typeface="Bitstream Vera Sans"/>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96" name="PlaceHolder 1"/>
          <p:cNvSpPr>
            <a:spLocks noGrp="1"/>
          </p:cNvSpPr>
          <p:nvPr>
            <p:ph type="subTitle"/>
          </p:nvPr>
        </p:nvSpPr>
        <p:spPr>
          <a:xfrm>
            <a:off x="504000" y="157320"/>
            <a:ext cx="9071640" cy="2843280"/>
          </a:xfrm>
          <a:prstGeom prst="rect">
            <a:avLst/>
          </a:prstGeom>
        </p:spPr>
        <p:txBody>
          <a:bodyPr lIns="0" rIns="0" tIns="0" bIns="0" anchor="ctr"/>
          <a:p>
            <a:pPr algn="ctr"/>
            <a:endParaRPr b="0" lang="en-GB" sz="3200" spc="-1" strike="noStrike">
              <a:latin typeface="Bitstream Vera Sans"/>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98" name="PlaceHolder 2"/>
          <p:cNvSpPr>
            <a:spLocks noGrp="1"/>
          </p:cNvSpPr>
          <p:nvPr>
            <p:ph type="body"/>
          </p:nvPr>
        </p:nvSpPr>
        <p:spPr>
          <a:xfrm>
            <a:off x="504000" y="914400"/>
            <a:ext cx="4426920" cy="2838960"/>
          </a:xfrm>
          <a:prstGeom prst="rect">
            <a:avLst/>
          </a:prstGeom>
        </p:spPr>
        <p:txBody>
          <a:bodyPr lIns="0" rIns="0" tIns="0" bIns="0"/>
          <a:p>
            <a:endParaRPr b="0" lang="en-GB" sz="2400" spc="-1" strike="noStrike">
              <a:latin typeface="Bitstream Vera Sans"/>
            </a:endParaRPr>
          </a:p>
        </p:txBody>
      </p:sp>
      <p:sp>
        <p:nvSpPr>
          <p:cNvPr id="99" name="PlaceHolder 3"/>
          <p:cNvSpPr>
            <a:spLocks noGrp="1"/>
          </p:cNvSpPr>
          <p:nvPr>
            <p:ph type="body"/>
          </p:nvPr>
        </p:nvSpPr>
        <p:spPr>
          <a:xfrm>
            <a:off x="5152680" y="914400"/>
            <a:ext cx="4426920" cy="5951880"/>
          </a:xfrm>
          <a:prstGeom prst="rect">
            <a:avLst/>
          </a:prstGeom>
        </p:spPr>
        <p:txBody>
          <a:bodyPr lIns="0" rIns="0" tIns="0" bIns="0"/>
          <a:p>
            <a:endParaRPr b="0" lang="en-GB" sz="2400" spc="-1" strike="noStrike">
              <a:latin typeface="Bitstream Vera Sans"/>
            </a:endParaRPr>
          </a:p>
        </p:txBody>
      </p:sp>
      <p:sp>
        <p:nvSpPr>
          <p:cNvPr id="100" name="PlaceHolder 4"/>
          <p:cNvSpPr>
            <a:spLocks noGrp="1"/>
          </p:cNvSpPr>
          <p:nvPr>
            <p:ph type="body"/>
          </p:nvPr>
        </p:nvSpPr>
        <p:spPr>
          <a:xfrm>
            <a:off x="504000" y="4023360"/>
            <a:ext cx="442692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02" name="PlaceHolder 2"/>
          <p:cNvSpPr>
            <a:spLocks noGrp="1"/>
          </p:cNvSpPr>
          <p:nvPr>
            <p:ph type="body"/>
          </p:nvPr>
        </p:nvSpPr>
        <p:spPr>
          <a:xfrm>
            <a:off x="504000" y="914400"/>
            <a:ext cx="4426920" cy="5951880"/>
          </a:xfrm>
          <a:prstGeom prst="rect">
            <a:avLst/>
          </a:prstGeom>
        </p:spPr>
        <p:txBody>
          <a:bodyPr lIns="0" rIns="0" tIns="0" bIns="0"/>
          <a:p>
            <a:endParaRPr b="0" lang="en-GB" sz="2400" spc="-1" strike="noStrike">
              <a:latin typeface="Bitstream Vera Sans"/>
            </a:endParaRPr>
          </a:p>
        </p:txBody>
      </p:sp>
      <p:sp>
        <p:nvSpPr>
          <p:cNvPr id="103" name="PlaceHolder 3"/>
          <p:cNvSpPr>
            <a:spLocks noGrp="1"/>
          </p:cNvSpPr>
          <p:nvPr>
            <p:ph type="body"/>
          </p:nvPr>
        </p:nvSpPr>
        <p:spPr>
          <a:xfrm>
            <a:off x="5152680" y="914400"/>
            <a:ext cx="4426920" cy="2838960"/>
          </a:xfrm>
          <a:prstGeom prst="rect">
            <a:avLst/>
          </a:prstGeom>
        </p:spPr>
        <p:txBody>
          <a:bodyPr lIns="0" rIns="0" tIns="0" bIns="0"/>
          <a:p>
            <a:endParaRPr b="0" lang="en-GB" sz="2400" spc="-1" strike="noStrike">
              <a:latin typeface="Bitstream Vera Sans"/>
            </a:endParaRPr>
          </a:p>
        </p:txBody>
      </p:sp>
      <p:sp>
        <p:nvSpPr>
          <p:cNvPr id="104" name="PlaceHolder 4"/>
          <p:cNvSpPr>
            <a:spLocks noGrp="1"/>
          </p:cNvSpPr>
          <p:nvPr>
            <p:ph type="body"/>
          </p:nvPr>
        </p:nvSpPr>
        <p:spPr>
          <a:xfrm>
            <a:off x="5152680" y="4023360"/>
            <a:ext cx="442692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06" name="PlaceHolder 2"/>
          <p:cNvSpPr>
            <a:spLocks noGrp="1"/>
          </p:cNvSpPr>
          <p:nvPr>
            <p:ph type="body"/>
          </p:nvPr>
        </p:nvSpPr>
        <p:spPr>
          <a:xfrm>
            <a:off x="504000" y="914400"/>
            <a:ext cx="4426920" cy="2838960"/>
          </a:xfrm>
          <a:prstGeom prst="rect">
            <a:avLst/>
          </a:prstGeom>
        </p:spPr>
        <p:txBody>
          <a:bodyPr lIns="0" rIns="0" tIns="0" bIns="0"/>
          <a:p>
            <a:endParaRPr b="0" lang="en-GB" sz="2400" spc="-1" strike="noStrike">
              <a:latin typeface="Bitstream Vera Sans"/>
            </a:endParaRPr>
          </a:p>
        </p:txBody>
      </p:sp>
      <p:sp>
        <p:nvSpPr>
          <p:cNvPr id="107" name="PlaceHolder 3"/>
          <p:cNvSpPr>
            <a:spLocks noGrp="1"/>
          </p:cNvSpPr>
          <p:nvPr>
            <p:ph type="body"/>
          </p:nvPr>
        </p:nvSpPr>
        <p:spPr>
          <a:xfrm>
            <a:off x="5152680" y="914400"/>
            <a:ext cx="4426920" cy="2838960"/>
          </a:xfrm>
          <a:prstGeom prst="rect">
            <a:avLst/>
          </a:prstGeom>
        </p:spPr>
        <p:txBody>
          <a:bodyPr lIns="0" rIns="0" tIns="0" bIns="0"/>
          <a:p>
            <a:endParaRPr b="0" lang="en-GB" sz="2400" spc="-1" strike="noStrike">
              <a:latin typeface="Bitstream Vera Sans"/>
            </a:endParaRPr>
          </a:p>
        </p:txBody>
      </p:sp>
      <p:sp>
        <p:nvSpPr>
          <p:cNvPr id="108" name="PlaceHolder 4"/>
          <p:cNvSpPr>
            <a:spLocks noGrp="1"/>
          </p:cNvSpPr>
          <p:nvPr>
            <p:ph type="body"/>
          </p:nvPr>
        </p:nvSpPr>
        <p:spPr>
          <a:xfrm>
            <a:off x="504000" y="4023360"/>
            <a:ext cx="907164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10" name="PlaceHolder 2"/>
          <p:cNvSpPr>
            <a:spLocks noGrp="1"/>
          </p:cNvSpPr>
          <p:nvPr>
            <p:ph type="body"/>
          </p:nvPr>
        </p:nvSpPr>
        <p:spPr>
          <a:xfrm>
            <a:off x="504000" y="914400"/>
            <a:ext cx="9071640" cy="2838960"/>
          </a:xfrm>
          <a:prstGeom prst="rect">
            <a:avLst/>
          </a:prstGeom>
        </p:spPr>
        <p:txBody>
          <a:bodyPr lIns="0" rIns="0" tIns="0" bIns="0"/>
          <a:p>
            <a:endParaRPr b="0" lang="en-GB" sz="2400" spc="-1" strike="noStrike">
              <a:latin typeface="Bitstream Vera Sans"/>
            </a:endParaRPr>
          </a:p>
        </p:txBody>
      </p:sp>
      <p:sp>
        <p:nvSpPr>
          <p:cNvPr id="111" name="PlaceHolder 3"/>
          <p:cNvSpPr>
            <a:spLocks noGrp="1"/>
          </p:cNvSpPr>
          <p:nvPr>
            <p:ph type="body"/>
          </p:nvPr>
        </p:nvSpPr>
        <p:spPr>
          <a:xfrm>
            <a:off x="504000" y="4023360"/>
            <a:ext cx="907164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13" name="PlaceHolder 2"/>
          <p:cNvSpPr>
            <a:spLocks noGrp="1"/>
          </p:cNvSpPr>
          <p:nvPr>
            <p:ph type="body"/>
          </p:nvPr>
        </p:nvSpPr>
        <p:spPr>
          <a:xfrm>
            <a:off x="504000" y="914400"/>
            <a:ext cx="4426920" cy="2838960"/>
          </a:xfrm>
          <a:prstGeom prst="rect">
            <a:avLst/>
          </a:prstGeom>
        </p:spPr>
        <p:txBody>
          <a:bodyPr lIns="0" rIns="0" tIns="0" bIns="0"/>
          <a:p>
            <a:endParaRPr b="0" lang="en-GB" sz="2400" spc="-1" strike="noStrike">
              <a:latin typeface="Bitstream Vera Sans"/>
            </a:endParaRPr>
          </a:p>
        </p:txBody>
      </p:sp>
      <p:sp>
        <p:nvSpPr>
          <p:cNvPr id="114" name="PlaceHolder 3"/>
          <p:cNvSpPr>
            <a:spLocks noGrp="1"/>
          </p:cNvSpPr>
          <p:nvPr>
            <p:ph type="body"/>
          </p:nvPr>
        </p:nvSpPr>
        <p:spPr>
          <a:xfrm>
            <a:off x="5152680" y="914400"/>
            <a:ext cx="4426920" cy="2838960"/>
          </a:xfrm>
          <a:prstGeom prst="rect">
            <a:avLst/>
          </a:prstGeom>
        </p:spPr>
        <p:txBody>
          <a:bodyPr lIns="0" rIns="0" tIns="0" bIns="0"/>
          <a:p>
            <a:endParaRPr b="0" lang="en-GB" sz="2400" spc="-1" strike="noStrike">
              <a:latin typeface="Bitstream Vera Sans"/>
            </a:endParaRPr>
          </a:p>
        </p:txBody>
      </p:sp>
      <p:sp>
        <p:nvSpPr>
          <p:cNvPr id="115" name="PlaceHolder 4"/>
          <p:cNvSpPr>
            <a:spLocks noGrp="1"/>
          </p:cNvSpPr>
          <p:nvPr>
            <p:ph type="body"/>
          </p:nvPr>
        </p:nvSpPr>
        <p:spPr>
          <a:xfrm>
            <a:off x="504000" y="4023360"/>
            <a:ext cx="4426920" cy="2838960"/>
          </a:xfrm>
          <a:prstGeom prst="rect">
            <a:avLst/>
          </a:prstGeom>
        </p:spPr>
        <p:txBody>
          <a:bodyPr lIns="0" rIns="0" tIns="0" bIns="0"/>
          <a:p>
            <a:endParaRPr b="0" lang="en-GB" sz="2400" spc="-1" strike="noStrike">
              <a:latin typeface="Bitstream Vera Sans"/>
            </a:endParaRPr>
          </a:p>
        </p:txBody>
      </p:sp>
      <p:sp>
        <p:nvSpPr>
          <p:cNvPr id="116" name="PlaceHolder 5"/>
          <p:cNvSpPr>
            <a:spLocks noGrp="1"/>
          </p:cNvSpPr>
          <p:nvPr>
            <p:ph type="body"/>
          </p:nvPr>
        </p:nvSpPr>
        <p:spPr>
          <a:xfrm>
            <a:off x="5152680" y="4023360"/>
            <a:ext cx="442692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18" name="PlaceHolder 2"/>
          <p:cNvSpPr>
            <a:spLocks noGrp="1"/>
          </p:cNvSpPr>
          <p:nvPr>
            <p:ph type="body"/>
          </p:nvPr>
        </p:nvSpPr>
        <p:spPr>
          <a:xfrm>
            <a:off x="504000" y="914400"/>
            <a:ext cx="2920680" cy="2838960"/>
          </a:xfrm>
          <a:prstGeom prst="rect">
            <a:avLst/>
          </a:prstGeom>
        </p:spPr>
        <p:txBody>
          <a:bodyPr lIns="0" rIns="0" tIns="0" bIns="0"/>
          <a:p>
            <a:endParaRPr b="0" lang="en-GB" sz="2400" spc="-1" strike="noStrike">
              <a:latin typeface="Bitstream Vera Sans"/>
            </a:endParaRPr>
          </a:p>
        </p:txBody>
      </p:sp>
      <p:sp>
        <p:nvSpPr>
          <p:cNvPr id="119" name="PlaceHolder 3"/>
          <p:cNvSpPr>
            <a:spLocks noGrp="1"/>
          </p:cNvSpPr>
          <p:nvPr>
            <p:ph type="body"/>
          </p:nvPr>
        </p:nvSpPr>
        <p:spPr>
          <a:xfrm>
            <a:off x="3571200" y="914400"/>
            <a:ext cx="2920680" cy="2838960"/>
          </a:xfrm>
          <a:prstGeom prst="rect">
            <a:avLst/>
          </a:prstGeom>
        </p:spPr>
        <p:txBody>
          <a:bodyPr lIns="0" rIns="0" tIns="0" bIns="0"/>
          <a:p>
            <a:endParaRPr b="0" lang="en-GB" sz="2400" spc="-1" strike="noStrike">
              <a:latin typeface="Bitstream Vera Sans"/>
            </a:endParaRPr>
          </a:p>
        </p:txBody>
      </p:sp>
      <p:sp>
        <p:nvSpPr>
          <p:cNvPr id="120" name="PlaceHolder 4"/>
          <p:cNvSpPr>
            <a:spLocks noGrp="1"/>
          </p:cNvSpPr>
          <p:nvPr>
            <p:ph type="body"/>
          </p:nvPr>
        </p:nvSpPr>
        <p:spPr>
          <a:xfrm>
            <a:off x="6638040" y="914400"/>
            <a:ext cx="2920680" cy="2838960"/>
          </a:xfrm>
          <a:prstGeom prst="rect">
            <a:avLst/>
          </a:prstGeom>
        </p:spPr>
        <p:txBody>
          <a:bodyPr lIns="0" rIns="0" tIns="0" bIns="0"/>
          <a:p>
            <a:endParaRPr b="0" lang="en-GB" sz="2400" spc="-1" strike="noStrike">
              <a:latin typeface="Bitstream Vera Sans"/>
            </a:endParaRPr>
          </a:p>
        </p:txBody>
      </p:sp>
      <p:sp>
        <p:nvSpPr>
          <p:cNvPr id="121" name="PlaceHolder 5"/>
          <p:cNvSpPr>
            <a:spLocks noGrp="1"/>
          </p:cNvSpPr>
          <p:nvPr>
            <p:ph type="body"/>
          </p:nvPr>
        </p:nvSpPr>
        <p:spPr>
          <a:xfrm>
            <a:off x="504000" y="4023360"/>
            <a:ext cx="2920680" cy="2838960"/>
          </a:xfrm>
          <a:prstGeom prst="rect">
            <a:avLst/>
          </a:prstGeom>
        </p:spPr>
        <p:txBody>
          <a:bodyPr lIns="0" rIns="0" tIns="0" bIns="0"/>
          <a:p>
            <a:endParaRPr b="0" lang="en-GB" sz="2400" spc="-1" strike="noStrike">
              <a:latin typeface="Bitstream Vera Sans"/>
            </a:endParaRPr>
          </a:p>
        </p:txBody>
      </p:sp>
      <p:sp>
        <p:nvSpPr>
          <p:cNvPr id="122" name="PlaceHolder 6"/>
          <p:cNvSpPr>
            <a:spLocks noGrp="1"/>
          </p:cNvSpPr>
          <p:nvPr>
            <p:ph type="body"/>
          </p:nvPr>
        </p:nvSpPr>
        <p:spPr>
          <a:xfrm>
            <a:off x="3571200" y="4023360"/>
            <a:ext cx="2920680" cy="2838960"/>
          </a:xfrm>
          <a:prstGeom prst="rect">
            <a:avLst/>
          </a:prstGeom>
        </p:spPr>
        <p:txBody>
          <a:bodyPr lIns="0" rIns="0" tIns="0" bIns="0"/>
          <a:p>
            <a:endParaRPr b="0" lang="en-GB" sz="2400" spc="-1" strike="noStrike">
              <a:latin typeface="Bitstream Vera Sans"/>
            </a:endParaRPr>
          </a:p>
        </p:txBody>
      </p:sp>
      <p:sp>
        <p:nvSpPr>
          <p:cNvPr id="123" name="PlaceHolder 7"/>
          <p:cNvSpPr>
            <a:spLocks noGrp="1"/>
          </p:cNvSpPr>
          <p:nvPr>
            <p:ph type="body"/>
          </p:nvPr>
        </p:nvSpPr>
        <p:spPr>
          <a:xfrm>
            <a:off x="6638040" y="4023360"/>
            <a:ext cx="292068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29"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30" name="PlaceHolder 2"/>
          <p:cNvSpPr>
            <a:spLocks noGrp="1"/>
          </p:cNvSpPr>
          <p:nvPr>
            <p:ph type="subTitle"/>
          </p:nvPr>
        </p:nvSpPr>
        <p:spPr>
          <a:xfrm>
            <a:off x="504000" y="914400"/>
            <a:ext cx="9071640" cy="5951880"/>
          </a:xfrm>
          <a:prstGeom prst="rect">
            <a:avLst/>
          </a:prstGeom>
        </p:spPr>
        <p:txBody>
          <a:bodyPr lIns="0" rIns="0" tIns="0" bIns="0" anchor="ctr"/>
          <a:p>
            <a:pPr algn="ctr"/>
            <a:endParaRPr b="0" lang="en-GB" sz="3200" spc="-1" strike="noStrike">
              <a:latin typeface="Bitstream Vera Sans"/>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32" name="PlaceHolder 2"/>
          <p:cNvSpPr>
            <a:spLocks noGrp="1"/>
          </p:cNvSpPr>
          <p:nvPr>
            <p:ph type="body"/>
          </p:nvPr>
        </p:nvSpPr>
        <p:spPr>
          <a:xfrm>
            <a:off x="504000" y="914400"/>
            <a:ext cx="9071640" cy="5951880"/>
          </a:xfrm>
          <a:prstGeom prst="rect">
            <a:avLst/>
          </a:prstGeom>
        </p:spPr>
        <p:txBody>
          <a:bodyPr lIns="0" rIns="0" tIns="0" bIns="0"/>
          <a:p>
            <a:endParaRPr b="0" lang="en-GB" sz="2400" spc="-1" strike="noStrike">
              <a:latin typeface="Bitstream Vera Sans"/>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0" name="PlaceHolder 2"/>
          <p:cNvSpPr>
            <a:spLocks noGrp="1"/>
          </p:cNvSpPr>
          <p:nvPr>
            <p:ph type="body"/>
          </p:nvPr>
        </p:nvSpPr>
        <p:spPr>
          <a:xfrm>
            <a:off x="504000" y="914400"/>
            <a:ext cx="4426920" cy="5951880"/>
          </a:xfrm>
          <a:prstGeom prst="rect">
            <a:avLst/>
          </a:prstGeom>
        </p:spPr>
        <p:txBody>
          <a:bodyPr lIns="0" rIns="0" tIns="0" bIns="0"/>
          <a:p>
            <a:endParaRPr b="0" lang="en-GB" sz="2400" spc="-1" strike="noStrike">
              <a:latin typeface="Bitstream Vera Sans"/>
            </a:endParaRPr>
          </a:p>
        </p:txBody>
      </p:sp>
      <p:sp>
        <p:nvSpPr>
          <p:cNvPr id="11" name="PlaceHolder 3"/>
          <p:cNvSpPr>
            <a:spLocks noGrp="1"/>
          </p:cNvSpPr>
          <p:nvPr>
            <p:ph type="body"/>
          </p:nvPr>
        </p:nvSpPr>
        <p:spPr>
          <a:xfrm>
            <a:off x="5152680" y="914400"/>
            <a:ext cx="4426920" cy="5951880"/>
          </a:xfrm>
          <a:prstGeom prst="rect">
            <a:avLst/>
          </a:prstGeom>
        </p:spPr>
        <p:txBody>
          <a:bodyPr lIns="0" rIns="0" tIns="0" bIns="0"/>
          <a:p>
            <a:endParaRPr b="0" lang="en-GB" sz="2400" spc="-1" strike="noStrike">
              <a:latin typeface="Bitstream Vera Sans"/>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33"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34" name="PlaceHolder 2"/>
          <p:cNvSpPr>
            <a:spLocks noGrp="1"/>
          </p:cNvSpPr>
          <p:nvPr>
            <p:ph type="body"/>
          </p:nvPr>
        </p:nvSpPr>
        <p:spPr>
          <a:xfrm>
            <a:off x="504000" y="914400"/>
            <a:ext cx="4426920" cy="5951880"/>
          </a:xfrm>
          <a:prstGeom prst="rect">
            <a:avLst/>
          </a:prstGeom>
        </p:spPr>
        <p:txBody>
          <a:bodyPr lIns="0" rIns="0" tIns="0" bIns="0"/>
          <a:p>
            <a:endParaRPr b="0" lang="en-GB" sz="2400" spc="-1" strike="noStrike">
              <a:latin typeface="Bitstream Vera Sans"/>
            </a:endParaRPr>
          </a:p>
        </p:txBody>
      </p:sp>
      <p:sp>
        <p:nvSpPr>
          <p:cNvPr id="135" name="PlaceHolder 3"/>
          <p:cNvSpPr>
            <a:spLocks noGrp="1"/>
          </p:cNvSpPr>
          <p:nvPr>
            <p:ph type="body"/>
          </p:nvPr>
        </p:nvSpPr>
        <p:spPr>
          <a:xfrm>
            <a:off x="5152680" y="914400"/>
            <a:ext cx="4426920" cy="5951880"/>
          </a:xfrm>
          <a:prstGeom prst="rect">
            <a:avLst/>
          </a:prstGeom>
        </p:spPr>
        <p:txBody>
          <a:bodyPr lIns="0" rIns="0" tIns="0" bIns="0"/>
          <a:p>
            <a:endParaRPr b="0" lang="en-GB" sz="2400" spc="-1" strike="noStrike">
              <a:latin typeface="Bitstream Vera Sans"/>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36"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7" name="PlaceHolder 1"/>
          <p:cNvSpPr>
            <a:spLocks noGrp="1"/>
          </p:cNvSpPr>
          <p:nvPr>
            <p:ph type="subTitle"/>
          </p:nvPr>
        </p:nvSpPr>
        <p:spPr>
          <a:xfrm>
            <a:off x="504000" y="157320"/>
            <a:ext cx="9071640" cy="2843280"/>
          </a:xfrm>
          <a:prstGeom prst="rect">
            <a:avLst/>
          </a:prstGeom>
        </p:spPr>
        <p:txBody>
          <a:bodyPr lIns="0" rIns="0" tIns="0" bIns="0" anchor="ctr"/>
          <a:p>
            <a:pPr algn="ctr"/>
            <a:endParaRPr b="0" lang="en-GB" sz="3200" spc="-1" strike="noStrike">
              <a:latin typeface="Bitstream Vera Sans"/>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38"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39" name="PlaceHolder 2"/>
          <p:cNvSpPr>
            <a:spLocks noGrp="1"/>
          </p:cNvSpPr>
          <p:nvPr>
            <p:ph type="body"/>
          </p:nvPr>
        </p:nvSpPr>
        <p:spPr>
          <a:xfrm>
            <a:off x="504000" y="914400"/>
            <a:ext cx="4426920" cy="2838960"/>
          </a:xfrm>
          <a:prstGeom prst="rect">
            <a:avLst/>
          </a:prstGeom>
        </p:spPr>
        <p:txBody>
          <a:bodyPr lIns="0" rIns="0" tIns="0" bIns="0"/>
          <a:p>
            <a:endParaRPr b="0" lang="en-GB" sz="2400" spc="-1" strike="noStrike">
              <a:latin typeface="Bitstream Vera Sans"/>
            </a:endParaRPr>
          </a:p>
        </p:txBody>
      </p:sp>
      <p:sp>
        <p:nvSpPr>
          <p:cNvPr id="140" name="PlaceHolder 3"/>
          <p:cNvSpPr>
            <a:spLocks noGrp="1"/>
          </p:cNvSpPr>
          <p:nvPr>
            <p:ph type="body"/>
          </p:nvPr>
        </p:nvSpPr>
        <p:spPr>
          <a:xfrm>
            <a:off x="5152680" y="914400"/>
            <a:ext cx="4426920" cy="5951880"/>
          </a:xfrm>
          <a:prstGeom prst="rect">
            <a:avLst/>
          </a:prstGeom>
        </p:spPr>
        <p:txBody>
          <a:bodyPr lIns="0" rIns="0" tIns="0" bIns="0"/>
          <a:p>
            <a:endParaRPr b="0" lang="en-GB" sz="2400" spc="-1" strike="noStrike">
              <a:latin typeface="Bitstream Vera Sans"/>
            </a:endParaRPr>
          </a:p>
        </p:txBody>
      </p:sp>
      <p:sp>
        <p:nvSpPr>
          <p:cNvPr id="141" name="PlaceHolder 4"/>
          <p:cNvSpPr>
            <a:spLocks noGrp="1"/>
          </p:cNvSpPr>
          <p:nvPr>
            <p:ph type="body"/>
          </p:nvPr>
        </p:nvSpPr>
        <p:spPr>
          <a:xfrm>
            <a:off x="504000" y="4023360"/>
            <a:ext cx="442692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42"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43" name="PlaceHolder 2"/>
          <p:cNvSpPr>
            <a:spLocks noGrp="1"/>
          </p:cNvSpPr>
          <p:nvPr>
            <p:ph type="body"/>
          </p:nvPr>
        </p:nvSpPr>
        <p:spPr>
          <a:xfrm>
            <a:off x="504000" y="914400"/>
            <a:ext cx="4426920" cy="5951880"/>
          </a:xfrm>
          <a:prstGeom prst="rect">
            <a:avLst/>
          </a:prstGeom>
        </p:spPr>
        <p:txBody>
          <a:bodyPr lIns="0" rIns="0" tIns="0" bIns="0"/>
          <a:p>
            <a:endParaRPr b="0" lang="en-GB" sz="2400" spc="-1" strike="noStrike">
              <a:latin typeface="Bitstream Vera Sans"/>
            </a:endParaRPr>
          </a:p>
        </p:txBody>
      </p:sp>
      <p:sp>
        <p:nvSpPr>
          <p:cNvPr id="144" name="PlaceHolder 3"/>
          <p:cNvSpPr>
            <a:spLocks noGrp="1"/>
          </p:cNvSpPr>
          <p:nvPr>
            <p:ph type="body"/>
          </p:nvPr>
        </p:nvSpPr>
        <p:spPr>
          <a:xfrm>
            <a:off x="5152680" y="914400"/>
            <a:ext cx="4426920" cy="2838960"/>
          </a:xfrm>
          <a:prstGeom prst="rect">
            <a:avLst/>
          </a:prstGeom>
        </p:spPr>
        <p:txBody>
          <a:bodyPr lIns="0" rIns="0" tIns="0" bIns="0"/>
          <a:p>
            <a:endParaRPr b="0" lang="en-GB" sz="2400" spc="-1" strike="noStrike">
              <a:latin typeface="Bitstream Vera Sans"/>
            </a:endParaRPr>
          </a:p>
        </p:txBody>
      </p:sp>
      <p:sp>
        <p:nvSpPr>
          <p:cNvPr id="145" name="PlaceHolder 4"/>
          <p:cNvSpPr>
            <a:spLocks noGrp="1"/>
          </p:cNvSpPr>
          <p:nvPr>
            <p:ph type="body"/>
          </p:nvPr>
        </p:nvSpPr>
        <p:spPr>
          <a:xfrm>
            <a:off x="5152680" y="4023360"/>
            <a:ext cx="442692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46"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47" name="PlaceHolder 2"/>
          <p:cNvSpPr>
            <a:spLocks noGrp="1"/>
          </p:cNvSpPr>
          <p:nvPr>
            <p:ph type="body"/>
          </p:nvPr>
        </p:nvSpPr>
        <p:spPr>
          <a:xfrm>
            <a:off x="504000" y="914400"/>
            <a:ext cx="4426920" cy="2838960"/>
          </a:xfrm>
          <a:prstGeom prst="rect">
            <a:avLst/>
          </a:prstGeom>
        </p:spPr>
        <p:txBody>
          <a:bodyPr lIns="0" rIns="0" tIns="0" bIns="0"/>
          <a:p>
            <a:endParaRPr b="0" lang="en-GB" sz="2400" spc="-1" strike="noStrike">
              <a:latin typeface="Bitstream Vera Sans"/>
            </a:endParaRPr>
          </a:p>
        </p:txBody>
      </p:sp>
      <p:sp>
        <p:nvSpPr>
          <p:cNvPr id="148" name="PlaceHolder 3"/>
          <p:cNvSpPr>
            <a:spLocks noGrp="1"/>
          </p:cNvSpPr>
          <p:nvPr>
            <p:ph type="body"/>
          </p:nvPr>
        </p:nvSpPr>
        <p:spPr>
          <a:xfrm>
            <a:off x="5152680" y="914400"/>
            <a:ext cx="4426920" cy="2838960"/>
          </a:xfrm>
          <a:prstGeom prst="rect">
            <a:avLst/>
          </a:prstGeom>
        </p:spPr>
        <p:txBody>
          <a:bodyPr lIns="0" rIns="0" tIns="0" bIns="0"/>
          <a:p>
            <a:endParaRPr b="0" lang="en-GB" sz="2400" spc="-1" strike="noStrike">
              <a:latin typeface="Bitstream Vera Sans"/>
            </a:endParaRPr>
          </a:p>
        </p:txBody>
      </p:sp>
      <p:sp>
        <p:nvSpPr>
          <p:cNvPr id="149" name="PlaceHolder 4"/>
          <p:cNvSpPr>
            <a:spLocks noGrp="1"/>
          </p:cNvSpPr>
          <p:nvPr>
            <p:ph type="body"/>
          </p:nvPr>
        </p:nvSpPr>
        <p:spPr>
          <a:xfrm>
            <a:off x="504000" y="4023360"/>
            <a:ext cx="907164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51" name="PlaceHolder 2"/>
          <p:cNvSpPr>
            <a:spLocks noGrp="1"/>
          </p:cNvSpPr>
          <p:nvPr>
            <p:ph type="body"/>
          </p:nvPr>
        </p:nvSpPr>
        <p:spPr>
          <a:xfrm>
            <a:off x="504000" y="914400"/>
            <a:ext cx="9071640" cy="2838960"/>
          </a:xfrm>
          <a:prstGeom prst="rect">
            <a:avLst/>
          </a:prstGeom>
        </p:spPr>
        <p:txBody>
          <a:bodyPr lIns="0" rIns="0" tIns="0" bIns="0"/>
          <a:p>
            <a:endParaRPr b="0" lang="en-GB" sz="2400" spc="-1" strike="noStrike">
              <a:latin typeface="Bitstream Vera Sans"/>
            </a:endParaRPr>
          </a:p>
        </p:txBody>
      </p:sp>
      <p:sp>
        <p:nvSpPr>
          <p:cNvPr id="152" name="PlaceHolder 3"/>
          <p:cNvSpPr>
            <a:spLocks noGrp="1"/>
          </p:cNvSpPr>
          <p:nvPr>
            <p:ph type="body"/>
          </p:nvPr>
        </p:nvSpPr>
        <p:spPr>
          <a:xfrm>
            <a:off x="504000" y="4023360"/>
            <a:ext cx="907164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53"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54" name="PlaceHolder 2"/>
          <p:cNvSpPr>
            <a:spLocks noGrp="1"/>
          </p:cNvSpPr>
          <p:nvPr>
            <p:ph type="body"/>
          </p:nvPr>
        </p:nvSpPr>
        <p:spPr>
          <a:xfrm>
            <a:off x="504000" y="914400"/>
            <a:ext cx="4426920" cy="2838960"/>
          </a:xfrm>
          <a:prstGeom prst="rect">
            <a:avLst/>
          </a:prstGeom>
        </p:spPr>
        <p:txBody>
          <a:bodyPr lIns="0" rIns="0" tIns="0" bIns="0"/>
          <a:p>
            <a:endParaRPr b="0" lang="en-GB" sz="2400" spc="-1" strike="noStrike">
              <a:latin typeface="Bitstream Vera Sans"/>
            </a:endParaRPr>
          </a:p>
        </p:txBody>
      </p:sp>
      <p:sp>
        <p:nvSpPr>
          <p:cNvPr id="155" name="PlaceHolder 3"/>
          <p:cNvSpPr>
            <a:spLocks noGrp="1"/>
          </p:cNvSpPr>
          <p:nvPr>
            <p:ph type="body"/>
          </p:nvPr>
        </p:nvSpPr>
        <p:spPr>
          <a:xfrm>
            <a:off x="5152680" y="914400"/>
            <a:ext cx="4426920" cy="2838960"/>
          </a:xfrm>
          <a:prstGeom prst="rect">
            <a:avLst/>
          </a:prstGeom>
        </p:spPr>
        <p:txBody>
          <a:bodyPr lIns="0" rIns="0" tIns="0" bIns="0"/>
          <a:p>
            <a:endParaRPr b="0" lang="en-GB" sz="2400" spc="-1" strike="noStrike">
              <a:latin typeface="Bitstream Vera Sans"/>
            </a:endParaRPr>
          </a:p>
        </p:txBody>
      </p:sp>
      <p:sp>
        <p:nvSpPr>
          <p:cNvPr id="156" name="PlaceHolder 4"/>
          <p:cNvSpPr>
            <a:spLocks noGrp="1"/>
          </p:cNvSpPr>
          <p:nvPr>
            <p:ph type="body"/>
          </p:nvPr>
        </p:nvSpPr>
        <p:spPr>
          <a:xfrm>
            <a:off x="504000" y="4023360"/>
            <a:ext cx="4426920" cy="2838960"/>
          </a:xfrm>
          <a:prstGeom prst="rect">
            <a:avLst/>
          </a:prstGeom>
        </p:spPr>
        <p:txBody>
          <a:bodyPr lIns="0" rIns="0" tIns="0" bIns="0"/>
          <a:p>
            <a:endParaRPr b="0" lang="en-GB" sz="2400" spc="-1" strike="noStrike">
              <a:latin typeface="Bitstream Vera Sans"/>
            </a:endParaRPr>
          </a:p>
        </p:txBody>
      </p:sp>
      <p:sp>
        <p:nvSpPr>
          <p:cNvPr id="157" name="PlaceHolder 5"/>
          <p:cNvSpPr>
            <a:spLocks noGrp="1"/>
          </p:cNvSpPr>
          <p:nvPr>
            <p:ph type="body"/>
          </p:nvPr>
        </p:nvSpPr>
        <p:spPr>
          <a:xfrm>
            <a:off x="5152680" y="4023360"/>
            <a:ext cx="442692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58"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59" name="PlaceHolder 2"/>
          <p:cNvSpPr>
            <a:spLocks noGrp="1"/>
          </p:cNvSpPr>
          <p:nvPr>
            <p:ph type="body"/>
          </p:nvPr>
        </p:nvSpPr>
        <p:spPr>
          <a:xfrm>
            <a:off x="504000" y="914400"/>
            <a:ext cx="2920680" cy="2838960"/>
          </a:xfrm>
          <a:prstGeom prst="rect">
            <a:avLst/>
          </a:prstGeom>
        </p:spPr>
        <p:txBody>
          <a:bodyPr lIns="0" rIns="0" tIns="0" bIns="0"/>
          <a:p>
            <a:endParaRPr b="0" lang="en-GB" sz="2400" spc="-1" strike="noStrike">
              <a:latin typeface="Bitstream Vera Sans"/>
            </a:endParaRPr>
          </a:p>
        </p:txBody>
      </p:sp>
      <p:sp>
        <p:nvSpPr>
          <p:cNvPr id="160" name="PlaceHolder 3"/>
          <p:cNvSpPr>
            <a:spLocks noGrp="1"/>
          </p:cNvSpPr>
          <p:nvPr>
            <p:ph type="body"/>
          </p:nvPr>
        </p:nvSpPr>
        <p:spPr>
          <a:xfrm>
            <a:off x="3571200" y="914400"/>
            <a:ext cx="2920680" cy="2838960"/>
          </a:xfrm>
          <a:prstGeom prst="rect">
            <a:avLst/>
          </a:prstGeom>
        </p:spPr>
        <p:txBody>
          <a:bodyPr lIns="0" rIns="0" tIns="0" bIns="0"/>
          <a:p>
            <a:endParaRPr b="0" lang="en-GB" sz="2400" spc="-1" strike="noStrike">
              <a:latin typeface="Bitstream Vera Sans"/>
            </a:endParaRPr>
          </a:p>
        </p:txBody>
      </p:sp>
      <p:sp>
        <p:nvSpPr>
          <p:cNvPr id="161" name="PlaceHolder 4"/>
          <p:cNvSpPr>
            <a:spLocks noGrp="1"/>
          </p:cNvSpPr>
          <p:nvPr>
            <p:ph type="body"/>
          </p:nvPr>
        </p:nvSpPr>
        <p:spPr>
          <a:xfrm>
            <a:off x="6638040" y="914400"/>
            <a:ext cx="2920680" cy="2838960"/>
          </a:xfrm>
          <a:prstGeom prst="rect">
            <a:avLst/>
          </a:prstGeom>
        </p:spPr>
        <p:txBody>
          <a:bodyPr lIns="0" rIns="0" tIns="0" bIns="0"/>
          <a:p>
            <a:endParaRPr b="0" lang="en-GB" sz="2400" spc="-1" strike="noStrike">
              <a:latin typeface="Bitstream Vera Sans"/>
            </a:endParaRPr>
          </a:p>
        </p:txBody>
      </p:sp>
      <p:sp>
        <p:nvSpPr>
          <p:cNvPr id="162" name="PlaceHolder 5"/>
          <p:cNvSpPr>
            <a:spLocks noGrp="1"/>
          </p:cNvSpPr>
          <p:nvPr>
            <p:ph type="body"/>
          </p:nvPr>
        </p:nvSpPr>
        <p:spPr>
          <a:xfrm>
            <a:off x="504000" y="4023360"/>
            <a:ext cx="2920680" cy="2838960"/>
          </a:xfrm>
          <a:prstGeom prst="rect">
            <a:avLst/>
          </a:prstGeom>
        </p:spPr>
        <p:txBody>
          <a:bodyPr lIns="0" rIns="0" tIns="0" bIns="0"/>
          <a:p>
            <a:endParaRPr b="0" lang="en-GB" sz="2400" spc="-1" strike="noStrike">
              <a:latin typeface="Bitstream Vera Sans"/>
            </a:endParaRPr>
          </a:p>
        </p:txBody>
      </p:sp>
      <p:sp>
        <p:nvSpPr>
          <p:cNvPr id="163" name="PlaceHolder 6"/>
          <p:cNvSpPr>
            <a:spLocks noGrp="1"/>
          </p:cNvSpPr>
          <p:nvPr>
            <p:ph type="body"/>
          </p:nvPr>
        </p:nvSpPr>
        <p:spPr>
          <a:xfrm>
            <a:off x="3571200" y="4023360"/>
            <a:ext cx="2920680" cy="2838960"/>
          </a:xfrm>
          <a:prstGeom prst="rect">
            <a:avLst/>
          </a:prstGeom>
        </p:spPr>
        <p:txBody>
          <a:bodyPr lIns="0" rIns="0" tIns="0" bIns="0"/>
          <a:p>
            <a:endParaRPr b="0" lang="en-GB" sz="2400" spc="-1" strike="noStrike">
              <a:latin typeface="Bitstream Vera Sans"/>
            </a:endParaRPr>
          </a:p>
        </p:txBody>
      </p:sp>
      <p:sp>
        <p:nvSpPr>
          <p:cNvPr id="164" name="PlaceHolder 7"/>
          <p:cNvSpPr>
            <a:spLocks noGrp="1"/>
          </p:cNvSpPr>
          <p:nvPr>
            <p:ph type="body"/>
          </p:nvPr>
        </p:nvSpPr>
        <p:spPr>
          <a:xfrm>
            <a:off x="6638040" y="4023360"/>
            <a:ext cx="292068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4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Tree>
  </p:cSld>
</p:sldLayout>
</file>

<file path=ppt/slideLayouts/slideLayout5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71"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72" name="PlaceHolder 2"/>
          <p:cNvSpPr>
            <a:spLocks noGrp="1"/>
          </p:cNvSpPr>
          <p:nvPr>
            <p:ph type="subTitle"/>
          </p:nvPr>
        </p:nvSpPr>
        <p:spPr>
          <a:xfrm>
            <a:off x="504000" y="914400"/>
            <a:ext cx="9071640" cy="5951880"/>
          </a:xfrm>
          <a:prstGeom prst="rect">
            <a:avLst/>
          </a:prstGeom>
        </p:spPr>
        <p:txBody>
          <a:bodyPr lIns="0" rIns="0" tIns="0" bIns="0" anchor="ctr"/>
          <a:p>
            <a:pPr algn="ctr"/>
            <a:endParaRPr b="0" lang="en-GB" sz="3200" spc="-1" strike="noStrike">
              <a:latin typeface="Bitstream Vera Sans"/>
            </a:endParaRPr>
          </a:p>
        </p:txBody>
      </p:sp>
    </p:spTree>
  </p:cSld>
</p:sldLayout>
</file>

<file path=ppt/slideLayouts/slideLayout5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73"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74" name="PlaceHolder 2"/>
          <p:cNvSpPr>
            <a:spLocks noGrp="1"/>
          </p:cNvSpPr>
          <p:nvPr>
            <p:ph type="body"/>
          </p:nvPr>
        </p:nvSpPr>
        <p:spPr>
          <a:xfrm>
            <a:off x="504000" y="914400"/>
            <a:ext cx="9071640" cy="5951880"/>
          </a:xfrm>
          <a:prstGeom prst="rect">
            <a:avLst/>
          </a:prstGeom>
        </p:spPr>
        <p:txBody>
          <a:bodyPr lIns="0" rIns="0" tIns="0" bIns="0"/>
          <a:p>
            <a:endParaRPr b="0" lang="en-GB" sz="2400" spc="-1" strike="noStrike">
              <a:latin typeface="Bitstream Vera Sans"/>
            </a:endParaRPr>
          </a:p>
        </p:txBody>
      </p:sp>
    </p:spTree>
  </p:cSld>
</p:sldLayout>
</file>

<file path=ppt/slideLayouts/slideLayout5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75"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76" name="PlaceHolder 2"/>
          <p:cNvSpPr>
            <a:spLocks noGrp="1"/>
          </p:cNvSpPr>
          <p:nvPr>
            <p:ph type="body"/>
          </p:nvPr>
        </p:nvSpPr>
        <p:spPr>
          <a:xfrm>
            <a:off x="504000" y="914400"/>
            <a:ext cx="4426920" cy="5951880"/>
          </a:xfrm>
          <a:prstGeom prst="rect">
            <a:avLst/>
          </a:prstGeom>
        </p:spPr>
        <p:txBody>
          <a:bodyPr lIns="0" rIns="0" tIns="0" bIns="0"/>
          <a:p>
            <a:endParaRPr b="0" lang="en-GB" sz="2400" spc="-1" strike="noStrike">
              <a:latin typeface="Bitstream Vera Sans"/>
            </a:endParaRPr>
          </a:p>
        </p:txBody>
      </p:sp>
      <p:sp>
        <p:nvSpPr>
          <p:cNvPr id="177" name="PlaceHolder 3"/>
          <p:cNvSpPr>
            <a:spLocks noGrp="1"/>
          </p:cNvSpPr>
          <p:nvPr>
            <p:ph type="body"/>
          </p:nvPr>
        </p:nvSpPr>
        <p:spPr>
          <a:xfrm>
            <a:off x="5152680" y="914400"/>
            <a:ext cx="4426920" cy="5951880"/>
          </a:xfrm>
          <a:prstGeom prst="rect">
            <a:avLst/>
          </a:prstGeom>
        </p:spPr>
        <p:txBody>
          <a:bodyPr lIns="0" rIns="0" tIns="0" bIns="0"/>
          <a:p>
            <a:endParaRPr b="0" lang="en-GB" sz="2400" spc="-1" strike="noStrike">
              <a:latin typeface="Bitstream Vera Sans"/>
            </a:endParaRPr>
          </a:p>
        </p:txBody>
      </p:sp>
    </p:spTree>
  </p:cSld>
</p:sldLayout>
</file>

<file path=ppt/slideLayouts/slideLayout5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78"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Tree>
  </p:cSld>
</p:sldLayout>
</file>

<file path=ppt/slideLayouts/slideLayout5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79" name="PlaceHolder 1"/>
          <p:cNvSpPr>
            <a:spLocks noGrp="1"/>
          </p:cNvSpPr>
          <p:nvPr>
            <p:ph type="subTitle"/>
          </p:nvPr>
        </p:nvSpPr>
        <p:spPr>
          <a:xfrm>
            <a:off x="504000" y="157320"/>
            <a:ext cx="9071640" cy="2843280"/>
          </a:xfrm>
          <a:prstGeom prst="rect">
            <a:avLst/>
          </a:prstGeom>
        </p:spPr>
        <p:txBody>
          <a:bodyPr lIns="0" rIns="0" tIns="0" bIns="0" anchor="ctr"/>
          <a:p>
            <a:pPr algn="ctr"/>
            <a:endParaRPr b="0" lang="en-GB" sz="3200" spc="-1" strike="noStrike">
              <a:latin typeface="Bitstream Vera Sans"/>
            </a:endParaRPr>
          </a:p>
        </p:txBody>
      </p:sp>
    </p:spTree>
  </p:cSld>
</p:sldLayout>
</file>

<file path=ppt/slideLayouts/slideLayout5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80"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81" name="PlaceHolder 2"/>
          <p:cNvSpPr>
            <a:spLocks noGrp="1"/>
          </p:cNvSpPr>
          <p:nvPr>
            <p:ph type="body"/>
          </p:nvPr>
        </p:nvSpPr>
        <p:spPr>
          <a:xfrm>
            <a:off x="504000" y="914400"/>
            <a:ext cx="4426920" cy="2838960"/>
          </a:xfrm>
          <a:prstGeom prst="rect">
            <a:avLst/>
          </a:prstGeom>
        </p:spPr>
        <p:txBody>
          <a:bodyPr lIns="0" rIns="0" tIns="0" bIns="0"/>
          <a:p>
            <a:endParaRPr b="0" lang="en-GB" sz="2400" spc="-1" strike="noStrike">
              <a:latin typeface="Bitstream Vera Sans"/>
            </a:endParaRPr>
          </a:p>
        </p:txBody>
      </p:sp>
      <p:sp>
        <p:nvSpPr>
          <p:cNvPr id="182" name="PlaceHolder 3"/>
          <p:cNvSpPr>
            <a:spLocks noGrp="1"/>
          </p:cNvSpPr>
          <p:nvPr>
            <p:ph type="body"/>
          </p:nvPr>
        </p:nvSpPr>
        <p:spPr>
          <a:xfrm>
            <a:off x="5152680" y="914400"/>
            <a:ext cx="4426920" cy="5951880"/>
          </a:xfrm>
          <a:prstGeom prst="rect">
            <a:avLst/>
          </a:prstGeom>
        </p:spPr>
        <p:txBody>
          <a:bodyPr lIns="0" rIns="0" tIns="0" bIns="0"/>
          <a:p>
            <a:endParaRPr b="0" lang="en-GB" sz="2400" spc="-1" strike="noStrike">
              <a:latin typeface="Bitstream Vera Sans"/>
            </a:endParaRPr>
          </a:p>
        </p:txBody>
      </p:sp>
      <p:sp>
        <p:nvSpPr>
          <p:cNvPr id="183" name="PlaceHolder 4"/>
          <p:cNvSpPr>
            <a:spLocks noGrp="1"/>
          </p:cNvSpPr>
          <p:nvPr>
            <p:ph type="body"/>
          </p:nvPr>
        </p:nvSpPr>
        <p:spPr>
          <a:xfrm>
            <a:off x="504000" y="4023360"/>
            <a:ext cx="442692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5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4"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85" name="PlaceHolder 2"/>
          <p:cNvSpPr>
            <a:spLocks noGrp="1"/>
          </p:cNvSpPr>
          <p:nvPr>
            <p:ph type="body"/>
          </p:nvPr>
        </p:nvSpPr>
        <p:spPr>
          <a:xfrm>
            <a:off x="504000" y="914400"/>
            <a:ext cx="4426920" cy="5951880"/>
          </a:xfrm>
          <a:prstGeom prst="rect">
            <a:avLst/>
          </a:prstGeom>
        </p:spPr>
        <p:txBody>
          <a:bodyPr lIns="0" rIns="0" tIns="0" bIns="0"/>
          <a:p>
            <a:endParaRPr b="0" lang="en-GB" sz="2400" spc="-1" strike="noStrike">
              <a:latin typeface="Bitstream Vera Sans"/>
            </a:endParaRPr>
          </a:p>
        </p:txBody>
      </p:sp>
      <p:sp>
        <p:nvSpPr>
          <p:cNvPr id="186" name="PlaceHolder 3"/>
          <p:cNvSpPr>
            <a:spLocks noGrp="1"/>
          </p:cNvSpPr>
          <p:nvPr>
            <p:ph type="body"/>
          </p:nvPr>
        </p:nvSpPr>
        <p:spPr>
          <a:xfrm>
            <a:off x="5152680" y="914400"/>
            <a:ext cx="4426920" cy="2838960"/>
          </a:xfrm>
          <a:prstGeom prst="rect">
            <a:avLst/>
          </a:prstGeom>
        </p:spPr>
        <p:txBody>
          <a:bodyPr lIns="0" rIns="0" tIns="0" bIns="0"/>
          <a:p>
            <a:endParaRPr b="0" lang="en-GB" sz="2400" spc="-1" strike="noStrike">
              <a:latin typeface="Bitstream Vera Sans"/>
            </a:endParaRPr>
          </a:p>
        </p:txBody>
      </p:sp>
      <p:sp>
        <p:nvSpPr>
          <p:cNvPr id="187" name="PlaceHolder 4"/>
          <p:cNvSpPr>
            <a:spLocks noGrp="1"/>
          </p:cNvSpPr>
          <p:nvPr>
            <p:ph type="body"/>
          </p:nvPr>
        </p:nvSpPr>
        <p:spPr>
          <a:xfrm>
            <a:off x="5152680" y="4023360"/>
            <a:ext cx="442692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5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88"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89" name="PlaceHolder 2"/>
          <p:cNvSpPr>
            <a:spLocks noGrp="1"/>
          </p:cNvSpPr>
          <p:nvPr>
            <p:ph type="body"/>
          </p:nvPr>
        </p:nvSpPr>
        <p:spPr>
          <a:xfrm>
            <a:off x="504000" y="914400"/>
            <a:ext cx="4426920" cy="2838960"/>
          </a:xfrm>
          <a:prstGeom prst="rect">
            <a:avLst/>
          </a:prstGeom>
        </p:spPr>
        <p:txBody>
          <a:bodyPr lIns="0" rIns="0" tIns="0" bIns="0"/>
          <a:p>
            <a:endParaRPr b="0" lang="en-GB" sz="2400" spc="-1" strike="noStrike">
              <a:latin typeface="Bitstream Vera Sans"/>
            </a:endParaRPr>
          </a:p>
        </p:txBody>
      </p:sp>
      <p:sp>
        <p:nvSpPr>
          <p:cNvPr id="190" name="PlaceHolder 3"/>
          <p:cNvSpPr>
            <a:spLocks noGrp="1"/>
          </p:cNvSpPr>
          <p:nvPr>
            <p:ph type="body"/>
          </p:nvPr>
        </p:nvSpPr>
        <p:spPr>
          <a:xfrm>
            <a:off x="5152680" y="914400"/>
            <a:ext cx="4426920" cy="2838960"/>
          </a:xfrm>
          <a:prstGeom prst="rect">
            <a:avLst/>
          </a:prstGeom>
        </p:spPr>
        <p:txBody>
          <a:bodyPr lIns="0" rIns="0" tIns="0" bIns="0"/>
          <a:p>
            <a:endParaRPr b="0" lang="en-GB" sz="2400" spc="-1" strike="noStrike">
              <a:latin typeface="Bitstream Vera Sans"/>
            </a:endParaRPr>
          </a:p>
        </p:txBody>
      </p:sp>
      <p:sp>
        <p:nvSpPr>
          <p:cNvPr id="191" name="PlaceHolder 4"/>
          <p:cNvSpPr>
            <a:spLocks noGrp="1"/>
          </p:cNvSpPr>
          <p:nvPr>
            <p:ph type="body"/>
          </p:nvPr>
        </p:nvSpPr>
        <p:spPr>
          <a:xfrm>
            <a:off x="504000" y="4023360"/>
            <a:ext cx="907164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5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92"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93" name="PlaceHolder 2"/>
          <p:cNvSpPr>
            <a:spLocks noGrp="1"/>
          </p:cNvSpPr>
          <p:nvPr>
            <p:ph type="body"/>
          </p:nvPr>
        </p:nvSpPr>
        <p:spPr>
          <a:xfrm>
            <a:off x="504000" y="914400"/>
            <a:ext cx="9071640" cy="2838960"/>
          </a:xfrm>
          <a:prstGeom prst="rect">
            <a:avLst/>
          </a:prstGeom>
        </p:spPr>
        <p:txBody>
          <a:bodyPr lIns="0" rIns="0" tIns="0" bIns="0"/>
          <a:p>
            <a:endParaRPr b="0" lang="en-GB" sz="2400" spc="-1" strike="noStrike">
              <a:latin typeface="Bitstream Vera Sans"/>
            </a:endParaRPr>
          </a:p>
        </p:txBody>
      </p:sp>
      <p:sp>
        <p:nvSpPr>
          <p:cNvPr id="194" name="PlaceHolder 3"/>
          <p:cNvSpPr>
            <a:spLocks noGrp="1"/>
          </p:cNvSpPr>
          <p:nvPr>
            <p:ph type="body"/>
          </p:nvPr>
        </p:nvSpPr>
        <p:spPr>
          <a:xfrm>
            <a:off x="504000" y="4023360"/>
            <a:ext cx="907164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5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95"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96" name="PlaceHolder 2"/>
          <p:cNvSpPr>
            <a:spLocks noGrp="1"/>
          </p:cNvSpPr>
          <p:nvPr>
            <p:ph type="body"/>
          </p:nvPr>
        </p:nvSpPr>
        <p:spPr>
          <a:xfrm>
            <a:off x="504000" y="914400"/>
            <a:ext cx="4426920" cy="2838960"/>
          </a:xfrm>
          <a:prstGeom prst="rect">
            <a:avLst/>
          </a:prstGeom>
        </p:spPr>
        <p:txBody>
          <a:bodyPr lIns="0" rIns="0" tIns="0" bIns="0"/>
          <a:p>
            <a:endParaRPr b="0" lang="en-GB" sz="2400" spc="-1" strike="noStrike">
              <a:latin typeface="Bitstream Vera Sans"/>
            </a:endParaRPr>
          </a:p>
        </p:txBody>
      </p:sp>
      <p:sp>
        <p:nvSpPr>
          <p:cNvPr id="197" name="PlaceHolder 3"/>
          <p:cNvSpPr>
            <a:spLocks noGrp="1"/>
          </p:cNvSpPr>
          <p:nvPr>
            <p:ph type="body"/>
          </p:nvPr>
        </p:nvSpPr>
        <p:spPr>
          <a:xfrm>
            <a:off x="5152680" y="914400"/>
            <a:ext cx="4426920" cy="2838960"/>
          </a:xfrm>
          <a:prstGeom prst="rect">
            <a:avLst/>
          </a:prstGeom>
        </p:spPr>
        <p:txBody>
          <a:bodyPr lIns="0" rIns="0" tIns="0" bIns="0"/>
          <a:p>
            <a:endParaRPr b="0" lang="en-GB" sz="2400" spc="-1" strike="noStrike">
              <a:latin typeface="Bitstream Vera Sans"/>
            </a:endParaRPr>
          </a:p>
        </p:txBody>
      </p:sp>
      <p:sp>
        <p:nvSpPr>
          <p:cNvPr id="198" name="PlaceHolder 4"/>
          <p:cNvSpPr>
            <a:spLocks noGrp="1"/>
          </p:cNvSpPr>
          <p:nvPr>
            <p:ph type="body"/>
          </p:nvPr>
        </p:nvSpPr>
        <p:spPr>
          <a:xfrm>
            <a:off x="504000" y="4023360"/>
            <a:ext cx="4426920" cy="2838960"/>
          </a:xfrm>
          <a:prstGeom prst="rect">
            <a:avLst/>
          </a:prstGeom>
        </p:spPr>
        <p:txBody>
          <a:bodyPr lIns="0" rIns="0" tIns="0" bIns="0"/>
          <a:p>
            <a:endParaRPr b="0" lang="en-GB" sz="2400" spc="-1" strike="noStrike">
              <a:latin typeface="Bitstream Vera Sans"/>
            </a:endParaRPr>
          </a:p>
        </p:txBody>
      </p:sp>
      <p:sp>
        <p:nvSpPr>
          <p:cNvPr id="199" name="PlaceHolder 5"/>
          <p:cNvSpPr>
            <a:spLocks noGrp="1"/>
          </p:cNvSpPr>
          <p:nvPr>
            <p:ph type="body"/>
          </p:nvPr>
        </p:nvSpPr>
        <p:spPr>
          <a:xfrm>
            <a:off x="5152680" y="4023360"/>
            <a:ext cx="442692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157320"/>
            <a:ext cx="9071640" cy="2843280"/>
          </a:xfrm>
          <a:prstGeom prst="rect">
            <a:avLst/>
          </a:prstGeom>
        </p:spPr>
        <p:txBody>
          <a:bodyPr lIns="0" rIns="0" tIns="0" bIns="0" anchor="ctr"/>
          <a:p>
            <a:pPr algn="ctr"/>
            <a:endParaRPr b="0" lang="en-GB" sz="3200" spc="-1" strike="noStrike">
              <a:latin typeface="Bitstream Vera Sans"/>
            </a:endParaRPr>
          </a:p>
        </p:txBody>
      </p:sp>
    </p:spTree>
  </p:cSld>
</p:sldLayout>
</file>

<file path=ppt/slideLayouts/slideLayout6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00"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201" name="PlaceHolder 2"/>
          <p:cNvSpPr>
            <a:spLocks noGrp="1"/>
          </p:cNvSpPr>
          <p:nvPr>
            <p:ph type="body"/>
          </p:nvPr>
        </p:nvSpPr>
        <p:spPr>
          <a:xfrm>
            <a:off x="504000" y="914400"/>
            <a:ext cx="2920680" cy="2838960"/>
          </a:xfrm>
          <a:prstGeom prst="rect">
            <a:avLst/>
          </a:prstGeom>
        </p:spPr>
        <p:txBody>
          <a:bodyPr lIns="0" rIns="0" tIns="0" bIns="0"/>
          <a:p>
            <a:endParaRPr b="0" lang="en-GB" sz="2400" spc="-1" strike="noStrike">
              <a:latin typeface="Bitstream Vera Sans"/>
            </a:endParaRPr>
          </a:p>
        </p:txBody>
      </p:sp>
      <p:sp>
        <p:nvSpPr>
          <p:cNvPr id="202" name="PlaceHolder 3"/>
          <p:cNvSpPr>
            <a:spLocks noGrp="1"/>
          </p:cNvSpPr>
          <p:nvPr>
            <p:ph type="body"/>
          </p:nvPr>
        </p:nvSpPr>
        <p:spPr>
          <a:xfrm>
            <a:off x="3571200" y="914400"/>
            <a:ext cx="2920680" cy="2838960"/>
          </a:xfrm>
          <a:prstGeom prst="rect">
            <a:avLst/>
          </a:prstGeom>
        </p:spPr>
        <p:txBody>
          <a:bodyPr lIns="0" rIns="0" tIns="0" bIns="0"/>
          <a:p>
            <a:endParaRPr b="0" lang="en-GB" sz="2400" spc="-1" strike="noStrike">
              <a:latin typeface="Bitstream Vera Sans"/>
            </a:endParaRPr>
          </a:p>
        </p:txBody>
      </p:sp>
      <p:sp>
        <p:nvSpPr>
          <p:cNvPr id="203" name="PlaceHolder 4"/>
          <p:cNvSpPr>
            <a:spLocks noGrp="1"/>
          </p:cNvSpPr>
          <p:nvPr>
            <p:ph type="body"/>
          </p:nvPr>
        </p:nvSpPr>
        <p:spPr>
          <a:xfrm>
            <a:off x="6638040" y="914400"/>
            <a:ext cx="2920680" cy="2838960"/>
          </a:xfrm>
          <a:prstGeom prst="rect">
            <a:avLst/>
          </a:prstGeom>
        </p:spPr>
        <p:txBody>
          <a:bodyPr lIns="0" rIns="0" tIns="0" bIns="0"/>
          <a:p>
            <a:endParaRPr b="0" lang="en-GB" sz="2400" spc="-1" strike="noStrike">
              <a:latin typeface="Bitstream Vera Sans"/>
            </a:endParaRPr>
          </a:p>
        </p:txBody>
      </p:sp>
      <p:sp>
        <p:nvSpPr>
          <p:cNvPr id="204" name="PlaceHolder 5"/>
          <p:cNvSpPr>
            <a:spLocks noGrp="1"/>
          </p:cNvSpPr>
          <p:nvPr>
            <p:ph type="body"/>
          </p:nvPr>
        </p:nvSpPr>
        <p:spPr>
          <a:xfrm>
            <a:off x="504000" y="4023360"/>
            <a:ext cx="2920680" cy="2838960"/>
          </a:xfrm>
          <a:prstGeom prst="rect">
            <a:avLst/>
          </a:prstGeom>
        </p:spPr>
        <p:txBody>
          <a:bodyPr lIns="0" rIns="0" tIns="0" bIns="0"/>
          <a:p>
            <a:endParaRPr b="0" lang="en-GB" sz="2400" spc="-1" strike="noStrike">
              <a:latin typeface="Bitstream Vera Sans"/>
            </a:endParaRPr>
          </a:p>
        </p:txBody>
      </p:sp>
      <p:sp>
        <p:nvSpPr>
          <p:cNvPr id="205" name="PlaceHolder 6"/>
          <p:cNvSpPr>
            <a:spLocks noGrp="1"/>
          </p:cNvSpPr>
          <p:nvPr>
            <p:ph type="body"/>
          </p:nvPr>
        </p:nvSpPr>
        <p:spPr>
          <a:xfrm>
            <a:off x="3571200" y="4023360"/>
            <a:ext cx="2920680" cy="2838960"/>
          </a:xfrm>
          <a:prstGeom prst="rect">
            <a:avLst/>
          </a:prstGeom>
        </p:spPr>
        <p:txBody>
          <a:bodyPr lIns="0" rIns="0" tIns="0" bIns="0"/>
          <a:p>
            <a:endParaRPr b="0" lang="en-GB" sz="2400" spc="-1" strike="noStrike">
              <a:latin typeface="Bitstream Vera Sans"/>
            </a:endParaRPr>
          </a:p>
        </p:txBody>
      </p:sp>
      <p:sp>
        <p:nvSpPr>
          <p:cNvPr id="206" name="PlaceHolder 7"/>
          <p:cNvSpPr>
            <a:spLocks noGrp="1"/>
          </p:cNvSpPr>
          <p:nvPr>
            <p:ph type="body"/>
          </p:nvPr>
        </p:nvSpPr>
        <p:spPr>
          <a:xfrm>
            <a:off x="6638040" y="4023360"/>
            <a:ext cx="292068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5" name="PlaceHolder 2"/>
          <p:cNvSpPr>
            <a:spLocks noGrp="1"/>
          </p:cNvSpPr>
          <p:nvPr>
            <p:ph type="body"/>
          </p:nvPr>
        </p:nvSpPr>
        <p:spPr>
          <a:xfrm>
            <a:off x="504000" y="914400"/>
            <a:ext cx="4426920" cy="2838960"/>
          </a:xfrm>
          <a:prstGeom prst="rect">
            <a:avLst/>
          </a:prstGeom>
        </p:spPr>
        <p:txBody>
          <a:bodyPr lIns="0" rIns="0" tIns="0" bIns="0"/>
          <a:p>
            <a:endParaRPr b="0" lang="en-GB" sz="2400" spc="-1" strike="noStrike">
              <a:latin typeface="Bitstream Vera Sans"/>
            </a:endParaRPr>
          </a:p>
        </p:txBody>
      </p:sp>
      <p:sp>
        <p:nvSpPr>
          <p:cNvPr id="16" name="PlaceHolder 3"/>
          <p:cNvSpPr>
            <a:spLocks noGrp="1"/>
          </p:cNvSpPr>
          <p:nvPr>
            <p:ph type="body"/>
          </p:nvPr>
        </p:nvSpPr>
        <p:spPr>
          <a:xfrm>
            <a:off x="5152680" y="914400"/>
            <a:ext cx="4426920" cy="5951880"/>
          </a:xfrm>
          <a:prstGeom prst="rect">
            <a:avLst/>
          </a:prstGeom>
        </p:spPr>
        <p:txBody>
          <a:bodyPr lIns="0" rIns="0" tIns="0" bIns="0"/>
          <a:p>
            <a:endParaRPr b="0" lang="en-GB" sz="2400" spc="-1" strike="noStrike">
              <a:latin typeface="Bitstream Vera Sans"/>
            </a:endParaRPr>
          </a:p>
        </p:txBody>
      </p:sp>
      <p:sp>
        <p:nvSpPr>
          <p:cNvPr id="17" name="PlaceHolder 4"/>
          <p:cNvSpPr>
            <a:spLocks noGrp="1"/>
          </p:cNvSpPr>
          <p:nvPr>
            <p:ph type="body"/>
          </p:nvPr>
        </p:nvSpPr>
        <p:spPr>
          <a:xfrm>
            <a:off x="504000" y="4023360"/>
            <a:ext cx="442692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19" name="PlaceHolder 2"/>
          <p:cNvSpPr>
            <a:spLocks noGrp="1"/>
          </p:cNvSpPr>
          <p:nvPr>
            <p:ph type="body"/>
          </p:nvPr>
        </p:nvSpPr>
        <p:spPr>
          <a:xfrm>
            <a:off x="504000" y="914400"/>
            <a:ext cx="4426920" cy="5951880"/>
          </a:xfrm>
          <a:prstGeom prst="rect">
            <a:avLst/>
          </a:prstGeom>
        </p:spPr>
        <p:txBody>
          <a:bodyPr lIns="0" rIns="0" tIns="0" bIns="0"/>
          <a:p>
            <a:endParaRPr b="0" lang="en-GB" sz="2400" spc="-1" strike="noStrike">
              <a:latin typeface="Bitstream Vera Sans"/>
            </a:endParaRPr>
          </a:p>
        </p:txBody>
      </p:sp>
      <p:sp>
        <p:nvSpPr>
          <p:cNvPr id="20" name="PlaceHolder 3"/>
          <p:cNvSpPr>
            <a:spLocks noGrp="1"/>
          </p:cNvSpPr>
          <p:nvPr>
            <p:ph type="body"/>
          </p:nvPr>
        </p:nvSpPr>
        <p:spPr>
          <a:xfrm>
            <a:off x="5152680" y="914400"/>
            <a:ext cx="4426920" cy="2838960"/>
          </a:xfrm>
          <a:prstGeom prst="rect">
            <a:avLst/>
          </a:prstGeom>
        </p:spPr>
        <p:txBody>
          <a:bodyPr lIns="0" rIns="0" tIns="0" bIns="0"/>
          <a:p>
            <a:endParaRPr b="0" lang="en-GB" sz="2400" spc="-1" strike="noStrike">
              <a:latin typeface="Bitstream Vera Sans"/>
            </a:endParaRPr>
          </a:p>
        </p:txBody>
      </p:sp>
      <p:sp>
        <p:nvSpPr>
          <p:cNvPr id="21" name="PlaceHolder 4"/>
          <p:cNvSpPr>
            <a:spLocks noGrp="1"/>
          </p:cNvSpPr>
          <p:nvPr>
            <p:ph type="body"/>
          </p:nvPr>
        </p:nvSpPr>
        <p:spPr>
          <a:xfrm>
            <a:off x="5152680" y="4023360"/>
            <a:ext cx="4426920" cy="2838960"/>
          </a:xfrm>
          <a:prstGeom prst="rect">
            <a:avLst/>
          </a:prstGeom>
        </p:spPr>
        <p:txBody>
          <a:bodyPr lIns="0" rIns="0" tIns="0" bIns="0"/>
          <a:p>
            <a:endParaRPr b="0" lang="en-GB" sz="2400" spc="-1" strike="noStrike">
              <a:latin typeface="Bitstream Vera Sans"/>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157320"/>
            <a:ext cx="9071640" cy="613080"/>
          </a:xfrm>
          <a:prstGeom prst="rect">
            <a:avLst/>
          </a:prstGeom>
        </p:spPr>
        <p:txBody>
          <a:bodyPr lIns="0" rIns="0" tIns="0" bIns="0" anchor="ctr"/>
          <a:p>
            <a:pPr algn="ctr"/>
            <a:endParaRPr b="0" lang="en-GB" sz="3600" spc="-1" strike="noStrike">
              <a:latin typeface="Bitstream Vera Sans"/>
            </a:endParaRPr>
          </a:p>
        </p:txBody>
      </p:sp>
      <p:sp>
        <p:nvSpPr>
          <p:cNvPr id="23" name="PlaceHolder 2"/>
          <p:cNvSpPr>
            <a:spLocks noGrp="1"/>
          </p:cNvSpPr>
          <p:nvPr>
            <p:ph type="body"/>
          </p:nvPr>
        </p:nvSpPr>
        <p:spPr>
          <a:xfrm>
            <a:off x="504000" y="914400"/>
            <a:ext cx="4426920" cy="2838960"/>
          </a:xfrm>
          <a:prstGeom prst="rect">
            <a:avLst/>
          </a:prstGeom>
        </p:spPr>
        <p:txBody>
          <a:bodyPr lIns="0" rIns="0" tIns="0" bIns="0"/>
          <a:p>
            <a:endParaRPr b="0" lang="en-GB" sz="2400" spc="-1" strike="noStrike">
              <a:latin typeface="Bitstream Vera Sans"/>
            </a:endParaRPr>
          </a:p>
        </p:txBody>
      </p:sp>
      <p:sp>
        <p:nvSpPr>
          <p:cNvPr id="24" name="PlaceHolder 3"/>
          <p:cNvSpPr>
            <a:spLocks noGrp="1"/>
          </p:cNvSpPr>
          <p:nvPr>
            <p:ph type="body"/>
          </p:nvPr>
        </p:nvSpPr>
        <p:spPr>
          <a:xfrm>
            <a:off x="5152680" y="914400"/>
            <a:ext cx="4426920" cy="2838960"/>
          </a:xfrm>
          <a:prstGeom prst="rect">
            <a:avLst/>
          </a:prstGeom>
        </p:spPr>
        <p:txBody>
          <a:bodyPr lIns="0" rIns="0" tIns="0" bIns="0"/>
          <a:p>
            <a:endParaRPr b="0" lang="en-GB" sz="2400" spc="-1" strike="noStrike">
              <a:latin typeface="Bitstream Vera Sans"/>
            </a:endParaRPr>
          </a:p>
        </p:txBody>
      </p:sp>
      <p:sp>
        <p:nvSpPr>
          <p:cNvPr id="25" name="PlaceHolder 4"/>
          <p:cNvSpPr>
            <a:spLocks noGrp="1"/>
          </p:cNvSpPr>
          <p:nvPr>
            <p:ph type="body"/>
          </p:nvPr>
        </p:nvSpPr>
        <p:spPr>
          <a:xfrm>
            <a:off x="504000" y="4023360"/>
            <a:ext cx="9071640" cy="2838960"/>
          </a:xfrm>
          <a:prstGeom prst="rect">
            <a:avLst/>
          </a:prstGeom>
        </p:spPr>
        <p:txBody>
          <a:bodyPr lIns="0" rIns="0" tIns="0" bIns="0"/>
          <a:p>
            <a:endParaRPr b="0" lang="en-GB" sz="2400" spc="-1" strike="noStrike">
              <a:latin typeface="Bitstream Vera Sans"/>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49.xml"/><Relationship Id="rId3" Type="http://schemas.openxmlformats.org/officeDocument/2006/relationships/slideLayout" Target="../slideLayouts/slideLayout50.xml"/><Relationship Id="rId4" Type="http://schemas.openxmlformats.org/officeDocument/2006/relationships/slideLayout" Target="../slideLayouts/slideLayout51.xml"/><Relationship Id="rId5" Type="http://schemas.openxmlformats.org/officeDocument/2006/relationships/slideLayout" Target="../slideLayouts/slideLayout52.xml"/><Relationship Id="rId6" Type="http://schemas.openxmlformats.org/officeDocument/2006/relationships/slideLayout" Target="../slideLayouts/slideLayout53.xml"/><Relationship Id="rId7" Type="http://schemas.openxmlformats.org/officeDocument/2006/relationships/slideLayout" Target="../slideLayouts/slideLayout54.xml"/><Relationship Id="rId8" Type="http://schemas.openxmlformats.org/officeDocument/2006/relationships/slideLayout" Target="../slideLayouts/slideLayout55.xml"/><Relationship Id="rId9" Type="http://schemas.openxmlformats.org/officeDocument/2006/relationships/slideLayout" Target="../slideLayouts/slideLayout56.xml"/><Relationship Id="rId10" Type="http://schemas.openxmlformats.org/officeDocument/2006/relationships/slideLayout" Target="../slideLayouts/slideLayout57.xml"/><Relationship Id="rId11" Type="http://schemas.openxmlformats.org/officeDocument/2006/relationships/slideLayout" Target="../slideLayouts/slideLayout58.xml"/><Relationship Id="rId12" Type="http://schemas.openxmlformats.org/officeDocument/2006/relationships/slideLayout" Target="../slideLayouts/slideLayout59.xml"/><Relationship Id="rId13" Type="http://schemas.openxmlformats.org/officeDocument/2006/relationships/slideLayout" Target="../slideLayouts/slideLayout60.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2749320"/>
            <a:ext cx="9071640" cy="1262160"/>
          </a:xfrm>
          <a:prstGeom prst="rect">
            <a:avLst/>
          </a:prstGeom>
        </p:spPr>
        <p:txBody>
          <a:bodyPr lIns="0" rIns="0" tIns="0" bIns="0" anchor="ctr"/>
          <a:p>
            <a:pPr algn="ctr"/>
            <a:r>
              <a:rPr b="0" lang="en-GB" sz="4400" spc="-1" strike="noStrike">
                <a:latin typeface="Arial"/>
              </a:rPr>
              <a:t>Click to edit the title text format</a:t>
            </a:r>
            <a:endParaRPr b="0" lang="en-GB" sz="4400" spc="-1" strike="noStrike">
              <a:latin typeface="Arial"/>
            </a:endParaRPr>
          </a:p>
        </p:txBody>
      </p:sp>
      <p:sp>
        <p:nvSpPr>
          <p:cNvPr id="1" name="PlaceHolder 2"/>
          <p:cNvSpPr>
            <a:spLocks noGrp="1"/>
          </p:cNvSpPr>
          <p:nvPr>
            <p:ph type="body"/>
          </p:nvPr>
        </p:nvSpPr>
        <p:spPr>
          <a:xfrm rot="10800000">
            <a:off x="9575640" y="1769040"/>
            <a:ext cx="9071640" cy="4384800"/>
          </a:xfrm>
          <a:prstGeom prst="rect">
            <a:avLst/>
          </a:prstGeom>
        </p:spPr>
        <p:txBody>
          <a:bodyPr lIns="0" rIns="0" tIns="0" bIns="0"/>
          <a:p>
            <a:pPr marL="432000" indent="-324000">
              <a:spcAft>
                <a:spcPts val="1417"/>
              </a:spcAft>
              <a:buClr>
                <a:srgbClr val="000000"/>
              </a:buClr>
              <a:buSzPct val="45000"/>
              <a:buFont typeface="Wingdings" charset="2"/>
              <a:buChar char=""/>
            </a:pPr>
            <a:r>
              <a:rPr b="0" lang="en-GB" sz="3200" spc="-1" strike="noStrike">
                <a:latin typeface="Arial"/>
              </a:rPr>
              <a:t>Click to edit the outline text format</a:t>
            </a:r>
            <a:endParaRPr b="0" lang="en-GB" sz="3200" spc="-1" strike="noStrike">
              <a:latin typeface="Arial"/>
            </a:endParaRPr>
          </a:p>
          <a:p>
            <a:pPr lvl="1" marL="864000" indent="-288000">
              <a:spcAft>
                <a:spcPts val="1134"/>
              </a:spcAft>
              <a:buClr>
                <a:srgbClr val="000000"/>
              </a:buClr>
              <a:buSzPct val="75000"/>
              <a:buFont typeface="Symbol" charset="2"/>
              <a:buChar char=""/>
            </a:pPr>
            <a:r>
              <a:rPr b="0" lang="en-GB" sz="2800" spc="-1" strike="noStrike">
                <a:latin typeface="Arial"/>
              </a:rPr>
              <a:t>Second Outline Level</a:t>
            </a:r>
            <a:endParaRPr b="0" lang="en-GB" sz="2800" spc="-1" strike="noStrike">
              <a:latin typeface="Arial"/>
            </a:endParaRPr>
          </a:p>
          <a:p>
            <a:pPr lvl="2" marL="1296000" indent="-216000">
              <a:spcAft>
                <a:spcPts val="850"/>
              </a:spcAft>
              <a:buClr>
                <a:srgbClr val="000000"/>
              </a:buClr>
              <a:buSzPct val="45000"/>
              <a:buFont typeface="Wingdings" charset="2"/>
              <a:buChar char=""/>
            </a:pPr>
            <a:r>
              <a:rPr b="0" lang="en-GB" sz="2400" spc="-1" strike="noStrike">
                <a:latin typeface="Arial"/>
              </a:rPr>
              <a:t>Third Outline Level</a:t>
            </a:r>
            <a:endParaRPr b="0" lang="en-GB" sz="2400" spc="-1" strike="noStrike">
              <a:latin typeface="Arial"/>
            </a:endParaRPr>
          </a:p>
          <a:p>
            <a:pPr lvl="3" marL="1728000" indent="-216000">
              <a:spcAft>
                <a:spcPts val="567"/>
              </a:spcAft>
              <a:buClr>
                <a:srgbClr val="000000"/>
              </a:buClr>
              <a:buSzPct val="75000"/>
              <a:buFont typeface="Symbol" charset="2"/>
              <a:buChar char=""/>
            </a:pPr>
            <a:r>
              <a:rPr b="0" lang="en-GB" sz="2000" spc="-1" strike="noStrike">
                <a:latin typeface="Arial"/>
              </a:rPr>
              <a:t>Fourth Outline Level</a:t>
            </a:r>
            <a:endParaRPr b="0" lang="en-GB" sz="2000" spc="-1" strike="noStrike">
              <a:latin typeface="Arial"/>
            </a:endParaRPr>
          </a:p>
          <a:p>
            <a:pPr lvl="4" marL="2160000" indent="-216000">
              <a:spcAft>
                <a:spcPts val="283"/>
              </a:spcAft>
              <a:buClr>
                <a:srgbClr val="000000"/>
              </a:buClr>
              <a:buSzPct val="45000"/>
              <a:buFont typeface="Wingdings" charset="2"/>
              <a:buChar char=""/>
            </a:pPr>
            <a:r>
              <a:rPr b="0" lang="en-GB" sz="2000" spc="-1" strike="noStrike">
                <a:latin typeface="Arial"/>
              </a:rPr>
              <a:t>Fifth Outline Level</a:t>
            </a:r>
            <a:endParaRPr b="0" lang="en-GB" sz="2000" spc="-1" strike="noStrike">
              <a:latin typeface="Arial"/>
            </a:endParaRPr>
          </a:p>
          <a:p>
            <a:pPr lvl="5" marL="2592000" indent="-216000">
              <a:spcAft>
                <a:spcPts val="283"/>
              </a:spcAft>
              <a:buClr>
                <a:srgbClr val="000000"/>
              </a:buClr>
              <a:buSzPct val="45000"/>
              <a:buFont typeface="Wingdings" charset="2"/>
              <a:buChar char=""/>
            </a:pPr>
            <a:r>
              <a:rPr b="0" lang="en-GB" sz="2000" spc="-1" strike="noStrike">
                <a:latin typeface="Arial"/>
              </a:rPr>
              <a:t>Sixth Outline Level</a:t>
            </a:r>
            <a:endParaRPr b="0" lang="en-GB" sz="2000" spc="-1" strike="noStrike">
              <a:latin typeface="Arial"/>
            </a:endParaRPr>
          </a:p>
          <a:p>
            <a:pPr lvl="6" marL="3024000" indent="-216000">
              <a:spcAft>
                <a:spcPts val="283"/>
              </a:spcAft>
              <a:buClr>
                <a:srgbClr val="000000"/>
              </a:buClr>
              <a:buSzPct val="45000"/>
              <a:buFont typeface="Wingdings" charset="2"/>
              <a:buChar char=""/>
            </a:pPr>
            <a:r>
              <a:rPr b="0" lang="en-GB" sz="2000" spc="-1" strike="noStrike">
                <a:latin typeface="Arial"/>
              </a:rPr>
              <a:t>Seventh Outline Level</a:t>
            </a:r>
            <a:endParaRPr b="0" lang="en-GB" sz="2000" spc="-1" strike="noStrike">
              <a:latin typeface="Arial"/>
            </a:endParaRPr>
          </a:p>
        </p:txBody>
      </p:sp>
      <p:sp>
        <p:nvSpPr>
          <p:cNvPr id="2" name="PlaceHolder 3"/>
          <p:cNvSpPr>
            <a:spLocks noGrp="1"/>
          </p:cNvSpPr>
          <p:nvPr>
            <p:ph type="dt"/>
          </p:nvPr>
        </p:nvSpPr>
        <p:spPr>
          <a:xfrm>
            <a:off x="504000" y="6887160"/>
            <a:ext cx="2348280" cy="521280"/>
          </a:xfrm>
          <a:prstGeom prst="rect">
            <a:avLst/>
          </a:prstGeom>
        </p:spPr>
        <p:txBody>
          <a:bodyPr lIns="0" rIns="0" tIns="0" bIns="0"/>
          <a:p>
            <a:r>
              <a:rPr b="0" lang="en-GB" sz="1400" spc="-1" strike="noStrike">
                <a:latin typeface="Bitstream Vera Sans"/>
              </a:rPr>
              <a:t>&lt;date/time&gt;</a:t>
            </a:r>
            <a:endParaRPr b="0" lang="en-GB" sz="1400" spc="-1" strike="noStrike">
              <a:latin typeface="Bitstream Vera Sans"/>
            </a:endParaRPr>
          </a:p>
        </p:txBody>
      </p:sp>
      <p:sp>
        <p:nvSpPr>
          <p:cNvPr id="3" name="PlaceHolder 4"/>
          <p:cNvSpPr>
            <a:spLocks noGrp="1"/>
          </p:cNvSpPr>
          <p:nvPr>
            <p:ph type="ftr"/>
          </p:nvPr>
        </p:nvSpPr>
        <p:spPr>
          <a:xfrm>
            <a:off x="1828800" y="6887160"/>
            <a:ext cx="6629400" cy="521280"/>
          </a:xfrm>
          <a:prstGeom prst="rect">
            <a:avLst/>
          </a:prstGeom>
        </p:spPr>
        <p:txBody>
          <a:bodyPr lIns="0" rIns="0" tIns="0" bIns="0"/>
          <a:p>
            <a:pPr algn="ctr"/>
            <a:r>
              <a:rPr b="0" lang="en-GB" sz="1400" spc="-1" strike="noStrike">
                <a:latin typeface="Bitstream Vera Sans"/>
              </a:rPr>
              <a:t>&lt;footer&gt;</a:t>
            </a:r>
            <a:endParaRPr b="0" lang="en-GB" sz="1400" spc="-1" strike="noStrike">
              <a:latin typeface="Bitstream Vera Sans"/>
            </a:endParaRPr>
          </a:p>
        </p:txBody>
      </p:sp>
      <p:sp>
        <p:nvSpPr>
          <p:cNvPr id="4" name="PlaceHolder 5"/>
          <p:cNvSpPr>
            <a:spLocks noGrp="1"/>
          </p:cNvSpPr>
          <p:nvPr>
            <p:ph type="sldNum"/>
          </p:nvPr>
        </p:nvSpPr>
        <p:spPr>
          <a:xfrm>
            <a:off x="7227000" y="6887160"/>
            <a:ext cx="2348280" cy="521280"/>
          </a:xfrm>
          <a:prstGeom prst="rect">
            <a:avLst/>
          </a:prstGeom>
        </p:spPr>
        <p:txBody>
          <a:bodyPr lIns="0" rIns="0" tIns="0" bIns="0"/>
          <a:p>
            <a:pPr algn="r"/>
            <a:fld id="{E0D74C9C-D14C-4F9F-B817-29759B47719A}" type="slidenum">
              <a:rPr b="0" lang="en-GB" sz="1400" spc="-1" strike="noStrike">
                <a:latin typeface="Bitstream Vera Sans"/>
              </a:rPr>
              <a:t>&lt;number&gt;</a:t>
            </a:fld>
            <a:endParaRPr b="0" lang="en-GB" sz="1400" spc="-1" strike="noStrike">
              <a:latin typeface="Bitstream Vera Sans"/>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title"/>
          </p:nvPr>
        </p:nvSpPr>
        <p:spPr>
          <a:xfrm>
            <a:off x="504000" y="157320"/>
            <a:ext cx="9071640" cy="613080"/>
          </a:xfrm>
          <a:prstGeom prst="rect">
            <a:avLst/>
          </a:prstGeom>
        </p:spPr>
        <p:txBody>
          <a:bodyPr lIns="0" rIns="0" tIns="0" bIns="0" anchor="ctr"/>
          <a:p>
            <a:pPr algn="ctr"/>
            <a:r>
              <a:rPr b="0" lang="en-GB" sz="3600" spc="-1" strike="noStrike">
                <a:latin typeface="Bitstream Vera Sans"/>
              </a:rPr>
              <a:t>Click to edit the title text format</a:t>
            </a:r>
            <a:endParaRPr b="0" lang="en-GB" sz="3600" spc="-1" strike="noStrike">
              <a:latin typeface="Bitstream Vera Sans"/>
            </a:endParaRPr>
          </a:p>
        </p:txBody>
      </p:sp>
      <p:sp>
        <p:nvSpPr>
          <p:cNvPr id="42" name="PlaceHolder 2"/>
          <p:cNvSpPr>
            <a:spLocks noGrp="1"/>
          </p:cNvSpPr>
          <p:nvPr>
            <p:ph type="body"/>
          </p:nvPr>
        </p:nvSpPr>
        <p:spPr>
          <a:xfrm>
            <a:off x="504000" y="914400"/>
            <a:ext cx="9071640" cy="5951880"/>
          </a:xfrm>
          <a:prstGeom prst="rect">
            <a:avLst/>
          </a:prstGeom>
        </p:spPr>
        <p:txBody>
          <a:bodyPr lIns="0" rIns="0" tIns="0" bIns="0"/>
          <a:p>
            <a:pPr marL="432000" indent="-324000">
              <a:spcAft>
                <a:spcPts val="1417"/>
              </a:spcAft>
              <a:buClr>
                <a:srgbClr val="000000"/>
              </a:buClr>
              <a:buSzPct val="45000"/>
              <a:buFont typeface="Wingdings" charset="2"/>
              <a:buChar char=""/>
            </a:pPr>
            <a:r>
              <a:rPr b="0" lang="en-GB" sz="2400" spc="-1" strike="noStrike">
                <a:latin typeface="Bitstream Vera Sans"/>
              </a:rPr>
              <a:t>Click to edit the outline text format</a:t>
            </a:r>
            <a:endParaRPr b="0" lang="en-GB" sz="2400" spc="-1" strike="noStrike">
              <a:latin typeface="Bitstream Vera Sans"/>
            </a:endParaRPr>
          </a:p>
          <a:p>
            <a:pPr lvl="1" marL="864000" indent="-288000">
              <a:spcAft>
                <a:spcPts val="1134"/>
              </a:spcAft>
              <a:buClr>
                <a:srgbClr val="000000"/>
              </a:buClr>
              <a:buSzPct val="75000"/>
              <a:buFont typeface="Symbol" charset="2"/>
              <a:buChar char=""/>
            </a:pPr>
            <a:r>
              <a:rPr b="0" lang="en-GB" sz="2400" spc="-1" strike="noStrike">
                <a:latin typeface="Bitstream Vera Sans"/>
              </a:rPr>
              <a:t>Second Outline Level</a:t>
            </a:r>
            <a:endParaRPr b="0" lang="en-GB" sz="2400" spc="-1" strike="noStrike">
              <a:latin typeface="Bitstream Vera Sans"/>
            </a:endParaRPr>
          </a:p>
          <a:p>
            <a:pPr lvl="2" marL="1296000" indent="-216000">
              <a:spcAft>
                <a:spcPts val="850"/>
              </a:spcAft>
              <a:buClr>
                <a:srgbClr val="000000"/>
              </a:buClr>
              <a:buSzPct val="45000"/>
              <a:buFont typeface="Wingdings" charset="2"/>
              <a:buChar char=""/>
            </a:pPr>
            <a:r>
              <a:rPr b="0" lang="en-GB" sz="2200" spc="-1" strike="noStrike">
                <a:latin typeface="Bitstream Vera Sans"/>
              </a:rPr>
              <a:t>Third Outline Level</a:t>
            </a:r>
            <a:endParaRPr b="0" lang="en-GB" sz="2200" spc="-1" strike="noStrike">
              <a:latin typeface="Bitstream Vera Sans"/>
            </a:endParaRPr>
          </a:p>
          <a:p>
            <a:pPr lvl="3" marL="1728000" indent="-216000">
              <a:spcAft>
                <a:spcPts val="567"/>
              </a:spcAft>
              <a:buClr>
                <a:srgbClr val="000000"/>
              </a:buClr>
              <a:buSzPct val="75000"/>
              <a:buFont typeface="Symbol" charset="2"/>
              <a:buChar char=""/>
            </a:pPr>
            <a:r>
              <a:rPr b="0" lang="en-GB" sz="2000" spc="-1" strike="noStrike">
                <a:latin typeface="Bitstream Vera Sans"/>
              </a:rPr>
              <a:t>Fourth Outline Level</a:t>
            </a:r>
            <a:endParaRPr b="0" lang="en-GB" sz="2000" spc="-1" strike="noStrike">
              <a:latin typeface="Bitstream Vera Sans"/>
            </a:endParaRPr>
          </a:p>
          <a:p>
            <a:pPr lvl="4" marL="2160000" indent="-216000">
              <a:spcAft>
                <a:spcPts val="283"/>
              </a:spcAft>
              <a:buClr>
                <a:srgbClr val="000000"/>
              </a:buClr>
              <a:buSzPct val="45000"/>
              <a:buFont typeface="Wingdings" charset="2"/>
              <a:buChar char=""/>
            </a:pPr>
            <a:r>
              <a:rPr b="0" lang="en-GB" sz="2000" spc="-1" strike="noStrike">
                <a:latin typeface="Bitstream Vera Sans"/>
              </a:rPr>
              <a:t>Fifth Outline Level</a:t>
            </a:r>
            <a:endParaRPr b="0" lang="en-GB" sz="2000" spc="-1" strike="noStrike">
              <a:latin typeface="Bitstream Vera Sans"/>
            </a:endParaRPr>
          </a:p>
          <a:p>
            <a:pPr lvl="5" marL="2592000" indent="-216000">
              <a:spcAft>
                <a:spcPts val="283"/>
              </a:spcAft>
              <a:buClr>
                <a:srgbClr val="000000"/>
              </a:buClr>
              <a:buSzPct val="45000"/>
              <a:buFont typeface="Wingdings" charset="2"/>
              <a:buChar char=""/>
            </a:pPr>
            <a:r>
              <a:rPr b="0" lang="en-GB" sz="2000" spc="-1" strike="noStrike">
                <a:latin typeface="Bitstream Vera Sans"/>
              </a:rPr>
              <a:t>Sixth Outline Level</a:t>
            </a:r>
            <a:endParaRPr b="0" lang="en-GB" sz="2000" spc="-1" strike="noStrike">
              <a:latin typeface="Bitstream Vera Sans"/>
            </a:endParaRPr>
          </a:p>
          <a:p>
            <a:pPr lvl="6" marL="3024000" indent="-216000">
              <a:spcAft>
                <a:spcPts val="283"/>
              </a:spcAft>
              <a:buClr>
                <a:srgbClr val="000000"/>
              </a:buClr>
              <a:buSzPct val="45000"/>
              <a:buFont typeface="Wingdings" charset="2"/>
              <a:buChar char=""/>
            </a:pPr>
            <a:r>
              <a:rPr b="0" lang="en-GB" sz="2000" spc="-1" strike="noStrike">
                <a:latin typeface="Bitstream Vera Sans"/>
              </a:rPr>
              <a:t>Seventh Outline Level</a:t>
            </a:r>
            <a:endParaRPr b="0" lang="en-GB" sz="2000" spc="-1" strike="noStrike">
              <a:latin typeface="Bitstream Vera Sans"/>
            </a:endParaRPr>
          </a:p>
          <a:p>
            <a:pPr lvl="7" marL="3456000" indent="-216000">
              <a:spcAft>
                <a:spcPts val="283"/>
              </a:spcAft>
              <a:buClr>
                <a:srgbClr val="000000"/>
              </a:buClr>
              <a:buSzPct val="45000"/>
              <a:buFont typeface="Wingdings" charset="2"/>
              <a:buChar char=""/>
            </a:pPr>
            <a:r>
              <a:rPr b="0" lang="en-GB" sz="2000" spc="-1" strike="noStrike">
                <a:latin typeface="Bitstream Vera Sans"/>
              </a:rPr>
              <a:t>Eighth Outline Level</a:t>
            </a:r>
            <a:endParaRPr b="0" lang="en-GB" sz="2000" spc="-1" strike="noStrike">
              <a:latin typeface="Bitstream Vera Sans"/>
            </a:endParaRPr>
          </a:p>
          <a:p>
            <a:pPr lvl="8" marL="3888000" indent="-216000">
              <a:spcAft>
                <a:spcPts val="283"/>
              </a:spcAft>
              <a:buClr>
                <a:srgbClr val="000000"/>
              </a:buClr>
              <a:buSzPct val="45000"/>
              <a:buFont typeface="Wingdings" charset="2"/>
              <a:buChar char=""/>
            </a:pPr>
            <a:r>
              <a:rPr b="0" lang="en-GB" sz="2000" spc="-1" strike="noStrike">
                <a:latin typeface="Bitstream Vera Sans"/>
              </a:rPr>
              <a:t>Ninth Outline Level</a:t>
            </a:r>
            <a:endParaRPr b="0" lang="en-GB" sz="2000" spc="-1" strike="noStrike">
              <a:latin typeface="Bitstream Vera Sans"/>
            </a:endParaRPr>
          </a:p>
        </p:txBody>
      </p:sp>
      <p:sp>
        <p:nvSpPr>
          <p:cNvPr id="43" name="PlaceHolder 3"/>
          <p:cNvSpPr>
            <a:spLocks noGrp="1"/>
          </p:cNvSpPr>
          <p:nvPr>
            <p:ph type="dt"/>
          </p:nvPr>
        </p:nvSpPr>
        <p:spPr>
          <a:xfrm>
            <a:off x="228600" y="7194600"/>
            <a:ext cx="2021400" cy="321840"/>
          </a:xfrm>
          <a:prstGeom prst="rect">
            <a:avLst/>
          </a:prstGeom>
        </p:spPr>
        <p:txBody>
          <a:bodyPr lIns="0" rIns="0" tIns="0" bIns="0"/>
          <a:p>
            <a:r>
              <a:rPr b="0" lang="en-GB" sz="1400" spc="-1" strike="noStrike">
                <a:latin typeface="Bitstream Vera Sans"/>
              </a:rPr>
              <a:t>&lt;date/time&gt;</a:t>
            </a:r>
            <a:endParaRPr b="0" lang="en-GB" sz="1400" spc="-1" strike="noStrike">
              <a:latin typeface="Bitstream Vera Sans"/>
            </a:endParaRPr>
          </a:p>
        </p:txBody>
      </p:sp>
      <p:sp>
        <p:nvSpPr>
          <p:cNvPr id="44" name="PlaceHolder 4"/>
          <p:cNvSpPr>
            <a:spLocks noGrp="1"/>
          </p:cNvSpPr>
          <p:nvPr>
            <p:ph type="ftr"/>
          </p:nvPr>
        </p:nvSpPr>
        <p:spPr>
          <a:xfrm>
            <a:off x="2322000" y="7194600"/>
            <a:ext cx="7050600" cy="321840"/>
          </a:xfrm>
          <a:prstGeom prst="rect">
            <a:avLst/>
          </a:prstGeom>
        </p:spPr>
        <p:txBody>
          <a:bodyPr lIns="0" rIns="0" tIns="0" bIns="0"/>
          <a:p>
            <a:pPr algn="ctr"/>
            <a:r>
              <a:rPr b="0" lang="en-GB" sz="1400" spc="-1" strike="noStrike">
                <a:latin typeface="Bitstream Vera Sans"/>
              </a:rPr>
              <a:t>&lt;footer&gt;</a:t>
            </a:r>
            <a:endParaRPr b="0" lang="en-GB" sz="1400" spc="-1" strike="noStrike">
              <a:latin typeface="Bitstream Vera Sans"/>
            </a:endParaRPr>
          </a:p>
        </p:txBody>
      </p:sp>
      <p:sp>
        <p:nvSpPr>
          <p:cNvPr id="45" name="PlaceHolder 5"/>
          <p:cNvSpPr>
            <a:spLocks noGrp="1"/>
          </p:cNvSpPr>
          <p:nvPr>
            <p:ph type="sldNum"/>
          </p:nvPr>
        </p:nvSpPr>
        <p:spPr>
          <a:xfrm>
            <a:off x="9480600" y="7194600"/>
            <a:ext cx="457200" cy="321840"/>
          </a:xfrm>
          <a:prstGeom prst="rect">
            <a:avLst/>
          </a:prstGeom>
        </p:spPr>
        <p:txBody>
          <a:bodyPr lIns="0" rIns="0" tIns="0" bIns="0"/>
          <a:p>
            <a:pPr algn="r"/>
            <a:fld id="{76CD6702-7A2A-409D-B562-E78B59AE1877}" type="slidenum">
              <a:rPr b="0" lang="en-GB" sz="1400" spc="-1" strike="noStrike">
                <a:latin typeface="Bitstream Vera Sans"/>
              </a:rPr>
              <a:t>&lt;number&gt;</a:t>
            </a:fld>
            <a:endParaRPr b="0" lang="en-GB" sz="1400" spc="-1" strike="noStrike">
              <a:latin typeface="Bitstream Vera Sans"/>
            </a:endParaRPr>
          </a:p>
        </p:txBody>
      </p:sp>
      <p:sp>
        <p:nvSpPr>
          <p:cNvPr id="46" name="Line 6"/>
          <p:cNvSpPr/>
          <p:nvPr/>
        </p:nvSpPr>
        <p:spPr>
          <a:xfrm>
            <a:off x="300600" y="7074000"/>
            <a:ext cx="9601200" cy="0"/>
          </a:xfrm>
          <a:prstGeom prst="line">
            <a:avLst/>
          </a:prstGeom>
          <a:ln w="54720">
            <a:solidFill>
              <a:srgbClr val="666699"/>
            </a:solidFill>
            <a:round/>
          </a:ln>
        </p:spPr>
        <p:style>
          <a:lnRef idx="0"/>
          <a:fillRef idx="0"/>
          <a:effectRef idx="0"/>
          <a:fontRef idx="minor"/>
        </p:style>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PlaceHolder 1"/>
          <p:cNvSpPr>
            <a:spLocks noGrp="1"/>
          </p:cNvSpPr>
          <p:nvPr>
            <p:ph type="title"/>
          </p:nvPr>
        </p:nvSpPr>
        <p:spPr>
          <a:xfrm>
            <a:off x="504000" y="301320"/>
            <a:ext cx="9071640" cy="1262160"/>
          </a:xfrm>
          <a:prstGeom prst="rect">
            <a:avLst/>
          </a:prstGeom>
        </p:spPr>
        <p:txBody>
          <a:bodyPr lIns="0" rIns="0" tIns="0" bIns="0" anchor="ctr"/>
          <a:p>
            <a:pPr algn="ctr"/>
            <a:r>
              <a:rPr b="0" lang="en-GB" sz="4400" spc="-1" strike="noStrike">
                <a:latin typeface="Arial"/>
              </a:rPr>
              <a:t>Click to edit the title text format</a:t>
            </a:r>
            <a:endParaRPr b="0" lang="en-GB" sz="4400" spc="-1" strike="noStrike">
              <a:latin typeface="Arial"/>
            </a:endParaRPr>
          </a:p>
        </p:txBody>
      </p:sp>
      <p:sp>
        <p:nvSpPr>
          <p:cNvPr id="84" name="PlaceHolder 2"/>
          <p:cNvSpPr>
            <a:spLocks noGrp="1"/>
          </p:cNvSpPr>
          <p:nvPr>
            <p:ph type="body"/>
          </p:nvPr>
        </p:nvSpPr>
        <p:spPr>
          <a:xfrm>
            <a:off x="504000" y="1769040"/>
            <a:ext cx="9071640" cy="4384800"/>
          </a:xfrm>
          <a:prstGeom prst="rect">
            <a:avLst/>
          </a:prstGeom>
        </p:spPr>
        <p:txBody>
          <a:bodyPr lIns="0" rIns="0" tIns="0" bIns="0"/>
          <a:p>
            <a:pPr marL="432000" indent="-324000">
              <a:spcAft>
                <a:spcPts val="1417"/>
              </a:spcAft>
              <a:buClr>
                <a:srgbClr val="000000"/>
              </a:buClr>
              <a:buSzPct val="45000"/>
              <a:buFont typeface="Wingdings" charset="2"/>
              <a:buChar char=""/>
            </a:pPr>
            <a:r>
              <a:rPr b="0" lang="en-GB" sz="3200" spc="-1" strike="noStrike">
                <a:latin typeface="Arial"/>
              </a:rPr>
              <a:t>Click to edit the outline text format</a:t>
            </a:r>
            <a:endParaRPr b="0" lang="en-GB" sz="3200" spc="-1" strike="noStrike">
              <a:latin typeface="Arial"/>
            </a:endParaRPr>
          </a:p>
          <a:p>
            <a:pPr lvl="1" marL="864000" indent="-288000">
              <a:spcAft>
                <a:spcPts val="1134"/>
              </a:spcAft>
              <a:buClr>
                <a:srgbClr val="000000"/>
              </a:buClr>
              <a:buSzPct val="75000"/>
              <a:buFont typeface="Symbol" charset="2"/>
              <a:buChar char=""/>
            </a:pPr>
            <a:r>
              <a:rPr b="0" lang="en-GB" sz="2800" spc="-1" strike="noStrike">
                <a:latin typeface="Arial"/>
              </a:rPr>
              <a:t>Second Outline Level</a:t>
            </a:r>
            <a:endParaRPr b="0" lang="en-GB" sz="2800" spc="-1" strike="noStrike">
              <a:latin typeface="Arial"/>
            </a:endParaRPr>
          </a:p>
          <a:p>
            <a:pPr lvl="2" marL="1296000" indent="-216000">
              <a:spcAft>
                <a:spcPts val="850"/>
              </a:spcAft>
              <a:buClr>
                <a:srgbClr val="000000"/>
              </a:buClr>
              <a:buSzPct val="45000"/>
              <a:buFont typeface="Wingdings" charset="2"/>
              <a:buChar char=""/>
            </a:pPr>
            <a:r>
              <a:rPr b="0" lang="en-GB" sz="2400" spc="-1" strike="noStrike">
                <a:latin typeface="Arial"/>
              </a:rPr>
              <a:t>Third Outline Level</a:t>
            </a:r>
            <a:endParaRPr b="0" lang="en-GB" sz="2400" spc="-1" strike="noStrike">
              <a:latin typeface="Arial"/>
            </a:endParaRPr>
          </a:p>
          <a:p>
            <a:pPr lvl="3" marL="1728000" indent="-216000">
              <a:spcAft>
                <a:spcPts val="567"/>
              </a:spcAft>
              <a:buClr>
                <a:srgbClr val="000000"/>
              </a:buClr>
              <a:buSzPct val="75000"/>
              <a:buFont typeface="Symbol" charset="2"/>
              <a:buChar char=""/>
            </a:pPr>
            <a:r>
              <a:rPr b="0" lang="en-GB" sz="2000" spc="-1" strike="noStrike">
                <a:latin typeface="Arial"/>
              </a:rPr>
              <a:t>Fourth Outline Level</a:t>
            </a:r>
            <a:endParaRPr b="0" lang="en-GB" sz="2000" spc="-1" strike="noStrike">
              <a:latin typeface="Arial"/>
            </a:endParaRPr>
          </a:p>
          <a:p>
            <a:pPr lvl="4" marL="2160000" indent="-216000">
              <a:spcAft>
                <a:spcPts val="283"/>
              </a:spcAft>
              <a:buClr>
                <a:srgbClr val="000000"/>
              </a:buClr>
              <a:buSzPct val="45000"/>
              <a:buFont typeface="Wingdings" charset="2"/>
              <a:buChar char=""/>
            </a:pPr>
            <a:r>
              <a:rPr b="0" lang="en-GB" sz="2000" spc="-1" strike="noStrike">
                <a:latin typeface="Arial"/>
              </a:rPr>
              <a:t>Fifth Outline Level</a:t>
            </a:r>
            <a:endParaRPr b="0" lang="en-GB" sz="2000" spc="-1" strike="noStrike">
              <a:latin typeface="Arial"/>
            </a:endParaRPr>
          </a:p>
          <a:p>
            <a:pPr lvl="5" marL="2592000" indent="-216000">
              <a:spcAft>
                <a:spcPts val="283"/>
              </a:spcAft>
              <a:buClr>
                <a:srgbClr val="000000"/>
              </a:buClr>
              <a:buSzPct val="45000"/>
              <a:buFont typeface="Wingdings" charset="2"/>
              <a:buChar char=""/>
            </a:pPr>
            <a:r>
              <a:rPr b="0" lang="en-GB" sz="2000" spc="-1" strike="noStrike">
                <a:latin typeface="Arial"/>
              </a:rPr>
              <a:t>Sixth Outline Level</a:t>
            </a:r>
            <a:endParaRPr b="0" lang="en-GB" sz="2000" spc="-1" strike="noStrike">
              <a:latin typeface="Arial"/>
            </a:endParaRPr>
          </a:p>
          <a:p>
            <a:pPr lvl="6" marL="3024000" indent="-216000">
              <a:spcAft>
                <a:spcPts val="283"/>
              </a:spcAft>
              <a:buClr>
                <a:srgbClr val="000000"/>
              </a:buClr>
              <a:buSzPct val="45000"/>
              <a:buFont typeface="Wingdings" charset="2"/>
              <a:buChar char=""/>
            </a:pPr>
            <a:r>
              <a:rPr b="0" lang="en-GB" sz="2000" spc="-1" strike="noStrike">
                <a:latin typeface="Arial"/>
              </a:rPr>
              <a:t>Seventh Outline Level</a:t>
            </a:r>
            <a:endParaRPr b="0" lang="en-GB" sz="2000" spc="-1" strike="noStrike">
              <a:latin typeface="Arial"/>
            </a:endParaRPr>
          </a:p>
        </p:txBody>
      </p:sp>
      <p:sp>
        <p:nvSpPr>
          <p:cNvPr id="85" name="PlaceHolder 3"/>
          <p:cNvSpPr>
            <a:spLocks noGrp="1"/>
          </p:cNvSpPr>
          <p:nvPr>
            <p:ph type="dt"/>
          </p:nvPr>
        </p:nvSpPr>
        <p:spPr>
          <a:xfrm>
            <a:off x="504000" y="6887160"/>
            <a:ext cx="2348280" cy="521280"/>
          </a:xfrm>
          <a:prstGeom prst="rect">
            <a:avLst/>
          </a:prstGeom>
        </p:spPr>
        <p:txBody>
          <a:bodyPr lIns="0" rIns="0" tIns="0" bIns="0"/>
          <a:p>
            <a:r>
              <a:rPr b="0" lang="en-GB" sz="1400" spc="-1" strike="noStrike">
                <a:latin typeface="Bitstream Vera Sans"/>
              </a:rPr>
              <a:t>&lt;date/time&gt;</a:t>
            </a:r>
            <a:endParaRPr b="0" lang="en-GB" sz="1400" spc="-1" strike="noStrike">
              <a:latin typeface="Bitstream Vera Sans"/>
            </a:endParaRPr>
          </a:p>
        </p:txBody>
      </p:sp>
      <p:sp>
        <p:nvSpPr>
          <p:cNvPr id="86" name="PlaceHolder 4"/>
          <p:cNvSpPr>
            <a:spLocks noGrp="1"/>
          </p:cNvSpPr>
          <p:nvPr>
            <p:ph type="ftr"/>
          </p:nvPr>
        </p:nvSpPr>
        <p:spPr>
          <a:xfrm>
            <a:off x="3447360" y="6887160"/>
            <a:ext cx="3195000" cy="521280"/>
          </a:xfrm>
          <a:prstGeom prst="rect">
            <a:avLst/>
          </a:prstGeom>
        </p:spPr>
        <p:txBody>
          <a:bodyPr lIns="0" rIns="0" tIns="0" bIns="0"/>
          <a:p>
            <a:pPr algn="ctr"/>
            <a:r>
              <a:rPr b="0" lang="en-GB" sz="1400" spc="-1" strike="noStrike">
                <a:latin typeface="Bitstream Vera Sans"/>
              </a:rPr>
              <a:t>&lt;footer&gt;</a:t>
            </a:r>
            <a:endParaRPr b="0" lang="en-GB" sz="1400" spc="-1" strike="noStrike">
              <a:latin typeface="Bitstream Vera Sans"/>
            </a:endParaRPr>
          </a:p>
        </p:txBody>
      </p:sp>
      <p:sp>
        <p:nvSpPr>
          <p:cNvPr id="87" name="PlaceHolder 5"/>
          <p:cNvSpPr>
            <a:spLocks noGrp="1"/>
          </p:cNvSpPr>
          <p:nvPr>
            <p:ph type="sldNum"/>
          </p:nvPr>
        </p:nvSpPr>
        <p:spPr>
          <a:xfrm>
            <a:off x="7227000" y="6887160"/>
            <a:ext cx="2348280" cy="521280"/>
          </a:xfrm>
          <a:prstGeom prst="rect">
            <a:avLst/>
          </a:prstGeom>
        </p:spPr>
        <p:txBody>
          <a:bodyPr lIns="0" rIns="0" tIns="0" bIns="0"/>
          <a:p>
            <a:pPr algn="r"/>
            <a:fld id="{546B16E8-612B-4D29-9079-72E5749D5AFE}" type="slidenum">
              <a:rPr b="0" lang="en-GB" sz="1400" spc="-1" strike="noStrike">
                <a:latin typeface="Bitstream Vera Sans"/>
              </a:rPr>
              <a:t>&lt;number&gt;</a:t>
            </a:fld>
            <a:endParaRPr b="0" lang="en-GB" sz="1400" spc="-1" strike="noStrike">
              <a:latin typeface="Bitstream Vera Sans"/>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PlaceHolder 1"/>
          <p:cNvSpPr>
            <a:spLocks noGrp="1"/>
          </p:cNvSpPr>
          <p:nvPr>
            <p:ph type="title"/>
          </p:nvPr>
        </p:nvSpPr>
        <p:spPr>
          <a:xfrm>
            <a:off x="504000" y="301320"/>
            <a:ext cx="9071640" cy="1262160"/>
          </a:xfrm>
          <a:prstGeom prst="rect">
            <a:avLst/>
          </a:prstGeom>
        </p:spPr>
        <p:txBody>
          <a:bodyPr lIns="0" rIns="0" tIns="0" bIns="0" anchor="ctr"/>
          <a:p>
            <a:pPr algn="ctr"/>
            <a:r>
              <a:rPr b="0" lang="en-GB" sz="4400" spc="-1" strike="noStrike">
                <a:latin typeface="Arial"/>
              </a:rPr>
              <a:t>Click to edit the title text format</a:t>
            </a:r>
            <a:endParaRPr b="0" lang="en-GB" sz="4400" spc="-1" strike="noStrike">
              <a:latin typeface="Arial"/>
            </a:endParaRPr>
          </a:p>
        </p:txBody>
      </p:sp>
      <p:sp>
        <p:nvSpPr>
          <p:cNvPr id="125" name="PlaceHolder 2"/>
          <p:cNvSpPr>
            <a:spLocks noGrp="1"/>
          </p:cNvSpPr>
          <p:nvPr>
            <p:ph type="body"/>
          </p:nvPr>
        </p:nvSpPr>
        <p:spPr>
          <a:xfrm>
            <a:off x="504000" y="1769040"/>
            <a:ext cx="9071640" cy="4384800"/>
          </a:xfrm>
          <a:prstGeom prst="rect">
            <a:avLst/>
          </a:prstGeom>
        </p:spPr>
        <p:txBody>
          <a:bodyPr lIns="0" rIns="0" tIns="0" bIns="0"/>
          <a:p>
            <a:pPr marL="432000" indent="-324000">
              <a:spcAft>
                <a:spcPts val="1417"/>
              </a:spcAft>
              <a:buClr>
                <a:srgbClr val="000000"/>
              </a:buClr>
              <a:buSzPct val="45000"/>
              <a:buFont typeface="Wingdings" charset="2"/>
              <a:buChar char=""/>
            </a:pPr>
            <a:r>
              <a:rPr b="0" lang="en-GB" sz="3200" spc="-1" strike="noStrike">
                <a:latin typeface="Arial"/>
              </a:rPr>
              <a:t>Click to edit the outline text format</a:t>
            </a:r>
            <a:endParaRPr b="0" lang="en-GB" sz="3200" spc="-1" strike="noStrike">
              <a:latin typeface="Arial"/>
            </a:endParaRPr>
          </a:p>
          <a:p>
            <a:pPr lvl="1" marL="864000" indent="-288000">
              <a:spcAft>
                <a:spcPts val="1134"/>
              </a:spcAft>
              <a:buClr>
                <a:srgbClr val="000000"/>
              </a:buClr>
              <a:buSzPct val="75000"/>
              <a:buFont typeface="Symbol" charset="2"/>
              <a:buChar char=""/>
            </a:pPr>
            <a:r>
              <a:rPr b="0" lang="en-GB" sz="2800" spc="-1" strike="noStrike">
                <a:latin typeface="Arial"/>
              </a:rPr>
              <a:t>Second Outline Level</a:t>
            </a:r>
            <a:endParaRPr b="0" lang="en-GB" sz="2800" spc="-1" strike="noStrike">
              <a:latin typeface="Arial"/>
            </a:endParaRPr>
          </a:p>
          <a:p>
            <a:pPr lvl="2" marL="1296000" indent="-216000">
              <a:spcAft>
                <a:spcPts val="850"/>
              </a:spcAft>
              <a:buClr>
                <a:srgbClr val="000000"/>
              </a:buClr>
              <a:buSzPct val="45000"/>
              <a:buFont typeface="Wingdings" charset="2"/>
              <a:buChar char=""/>
            </a:pPr>
            <a:r>
              <a:rPr b="0" lang="en-GB" sz="2400" spc="-1" strike="noStrike">
                <a:latin typeface="Arial"/>
              </a:rPr>
              <a:t>Third Outline Level</a:t>
            </a:r>
            <a:endParaRPr b="0" lang="en-GB" sz="2400" spc="-1" strike="noStrike">
              <a:latin typeface="Arial"/>
            </a:endParaRPr>
          </a:p>
          <a:p>
            <a:pPr lvl="3" marL="1728000" indent="-216000">
              <a:spcAft>
                <a:spcPts val="567"/>
              </a:spcAft>
              <a:buClr>
                <a:srgbClr val="000000"/>
              </a:buClr>
              <a:buSzPct val="75000"/>
              <a:buFont typeface="Symbol" charset="2"/>
              <a:buChar char=""/>
            </a:pPr>
            <a:r>
              <a:rPr b="0" lang="en-GB" sz="2000" spc="-1" strike="noStrike">
                <a:latin typeface="Arial"/>
              </a:rPr>
              <a:t>Fourth Outline Level</a:t>
            </a:r>
            <a:endParaRPr b="0" lang="en-GB" sz="2000" spc="-1" strike="noStrike">
              <a:latin typeface="Arial"/>
            </a:endParaRPr>
          </a:p>
          <a:p>
            <a:pPr lvl="4" marL="2160000" indent="-216000">
              <a:spcAft>
                <a:spcPts val="283"/>
              </a:spcAft>
              <a:buClr>
                <a:srgbClr val="000000"/>
              </a:buClr>
              <a:buSzPct val="45000"/>
              <a:buFont typeface="Wingdings" charset="2"/>
              <a:buChar char=""/>
            </a:pPr>
            <a:r>
              <a:rPr b="0" lang="en-GB" sz="2000" spc="-1" strike="noStrike">
                <a:latin typeface="Arial"/>
              </a:rPr>
              <a:t>Fifth Outline Level</a:t>
            </a:r>
            <a:endParaRPr b="0" lang="en-GB" sz="2000" spc="-1" strike="noStrike">
              <a:latin typeface="Arial"/>
            </a:endParaRPr>
          </a:p>
          <a:p>
            <a:pPr lvl="5" marL="2592000" indent="-216000">
              <a:spcAft>
                <a:spcPts val="283"/>
              </a:spcAft>
              <a:buClr>
                <a:srgbClr val="000000"/>
              </a:buClr>
              <a:buSzPct val="45000"/>
              <a:buFont typeface="Wingdings" charset="2"/>
              <a:buChar char=""/>
            </a:pPr>
            <a:r>
              <a:rPr b="0" lang="en-GB" sz="2000" spc="-1" strike="noStrike">
                <a:latin typeface="Arial"/>
              </a:rPr>
              <a:t>Sixth Outline Level</a:t>
            </a:r>
            <a:endParaRPr b="0" lang="en-GB" sz="2000" spc="-1" strike="noStrike">
              <a:latin typeface="Arial"/>
            </a:endParaRPr>
          </a:p>
          <a:p>
            <a:pPr lvl="6" marL="3024000" indent="-216000">
              <a:spcAft>
                <a:spcPts val="283"/>
              </a:spcAft>
              <a:buClr>
                <a:srgbClr val="000000"/>
              </a:buClr>
              <a:buSzPct val="45000"/>
              <a:buFont typeface="Wingdings" charset="2"/>
              <a:buChar char=""/>
            </a:pPr>
            <a:r>
              <a:rPr b="0" lang="en-GB" sz="2000" spc="-1" strike="noStrike">
                <a:latin typeface="Arial"/>
              </a:rPr>
              <a:t>Seventh Outline Level</a:t>
            </a:r>
            <a:endParaRPr b="0" lang="en-GB" sz="2000" spc="-1" strike="noStrike">
              <a:latin typeface="Arial"/>
            </a:endParaRPr>
          </a:p>
        </p:txBody>
      </p:sp>
      <p:sp>
        <p:nvSpPr>
          <p:cNvPr id="126" name="PlaceHolder 3"/>
          <p:cNvSpPr>
            <a:spLocks noGrp="1"/>
          </p:cNvSpPr>
          <p:nvPr>
            <p:ph type="dt"/>
          </p:nvPr>
        </p:nvSpPr>
        <p:spPr>
          <a:xfrm>
            <a:off x="504000" y="6887160"/>
            <a:ext cx="2348280" cy="521280"/>
          </a:xfrm>
          <a:prstGeom prst="rect">
            <a:avLst/>
          </a:prstGeom>
        </p:spPr>
        <p:txBody>
          <a:bodyPr lIns="0" rIns="0" tIns="0" bIns="0"/>
          <a:p>
            <a:r>
              <a:rPr b="0" lang="en-GB" sz="1400" spc="-1" strike="noStrike">
                <a:latin typeface="Bitstream Vera Sans"/>
              </a:rPr>
              <a:t>&lt;date/time&gt;</a:t>
            </a:r>
            <a:endParaRPr b="0" lang="en-GB" sz="1400" spc="-1" strike="noStrike">
              <a:latin typeface="Bitstream Vera Sans"/>
            </a:endParaRPr>
          </a:p>
        </p:txBody>
      </p:sp>
      <p:sp>
        <p:nvSpPr>
          <p:cNvPr id="127" name="PlaceHolder 4"/>
          <p:cNvSpPr>
            <a:spLocks noGrp="1"/>
          </p:cNvSpPr>
          <p:nvPr>
            <p:ph type="ftr"/>
          </p:nvPr>
        </p:nvSpPr>
        <p:spPr>
          <a:xfrm>
            <a:off x="3447360" y="6887160"/>
            <a:ext cx="3195000" cy="521280"/>
          </a:xfrm>
          <a:prstGeom prst="rect">
            <a:avLst/>
          </a:prstGeom>
        </p:spPr>
        <p:txBody>
          <a:bodyPr lIns="0" rIns="0" tIns="0" bIns="0"/>
          <a:p>
            <a:pPr algn="ctr"/>
            <a:r>
              <a:rPr b="0" lang="en-GB" sz="1400" spc="-1" strike="noStrike">
                <a:latin typeface="Bitstream Vera Sans"/>
              </a:rPr>
              <a:t>&lt;footer&gt;</a:t>
            </a:r>
            <a:endParaRPr b="0" lang="en-GB" sz="1400" spc="-1" strike="noStrike">
              <a:latin typeface="Bitstream Vera Sans"/>
            </a:endParaRPr>
          </a:p>
        </p:txBody>
      </p:sp>
      <p:sp>
        <p:nvSpPr>
          <p:cNvPr id="128" name="PlaceHolder 5"/>
          <p:cNvSpPr>
            <a:spLocks noGrp="1"/>
          </p:cNvSpPr>
          <p:nvPr>
            <p:ph type="sldNum"/>
          </p:nvPr>
        </p:nvSpPr>
        <p:spPr>
          <a:xfrm>
            <a:off x="7227000" y="6887160"/>
            <a:ext cx="2348280" cy="521280"/>
          </a:xfrm>
          <a:prstGeom prst="rect">
            <a:avLst/>
          </a:prstGeom>
        </p:spPr>
        <p:txBody>
          <a:bodyPr lIns="0" rIns="0" tIns="0" bIns="0"/>
          <a:p>
            <a:pPr algn="r"/>
            <a:fld id="{DB049E1D-1001-4C23-825D-74974CB375DB}" type="slidenum">
              <a:rPr b="0" lang="en-GB" sz="1400" spc="-1" strike="noStrike">
                <a:latin typeface="Bitstream Vera Sans"/>
              </a:rPr>
              <a:t>&lt;number&gt;</a:t>
            </a:fld>
            <a:endParaRPr b="0" lang="en-GB" sz="1400" spc="-1" strike="noStrike">
              <a:latin typeface="Bitstream Vera Sans"/>
            </a:endParaRPr>
          </a:p>
        </p:txBody>
      </p:sp>
    </p:spTree>
  </p:cSld>
  <p:clrMap bg1="lt1" bg2="lt2" tx1="dk1" tx2="dk2" accent1="accent1" accent2="accent2" accent3="accent3" accent4="accent4" accent5="accent5" accent6="accent6" hlink="hlink" folHlink="folHlink"/>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5" name="PlaceHolder 1"/>
          <p:cNvSpPr>
            <a:spLocks noGrp="1"/>
          </p:cNvSpPr>
          <p:nvPr>
            <p:ph type="title"/>
          </p:nvPr>
        </p:nvSpPr>
        <p:spPr>
          <a:xfrm>
            <a:off x="265680" y="265680"/>
            <a:ext cx="8545320" cy="1033920"/>
          </a:xfrm>
          <a:prstGeom prst="rect">
            <a:avLst/>
          </a:prstGeom>
        </p:spPr>
        <p:txBody>
          <a:bodyPr lIns="38160" rIns="38160" tIns="38160" bIns="38160" anchor="ctr"/>
          <a:p>
            <a:r>
              <a:rPr b="0" lang="en-GB" sz="4600" spc="-1" strike="noStrike">
                <a:solidFill>
                  <a:srgbClr val="ffffff"/>
                </a:solidFill>
                <a:latin typeface="Gill Sans"/>
              </a:rPr>
              <a:t>Click to edit the title text format</a:t>
            </a:r>
            <a:endParaRPr b="0" lang="en-GB" sz="4600" spc="-1" strike="noStrike">
              <a:solidFill>
                <a:srgbClr val="ffffff"/>
              </a:solidFill>
              <a:latin typeface="Gill Sans"/>
            </a:endParaRPr>
          </a:p>
        </p:txBody>
      </p:sp>
      <p:sp>
        <p:nvSpPr>
          <p:cNvPr id="166" name="PlaceHolder 2"/>
          <p:cNvSpPr>
            <a:spLocks noGrp="1"/>
          </p:cNvSpPr>
          <p:nvPr>
            <p:ph type="body"/>
          </p:nvPr>
        </p:nvSpPr>
        <p:spPr>
          <a:xfrm>
            <a:off x="275760" y="1308960"/>
            <a:ext cx="9539640" cy="4384440"/>
          </a:xfrm>
          <a:prstGeom prst="rect">
            <a:avLst/>
          </a:prstGeom>
        </p:spPr>
        <p:txBody>
          <a:bodyPr lIns="38160" rIns="38160" tIns="38160" bIns="38160">
            <a:normAutofit/>
          </a:bodyPr>
          <a:p>
            <a:pPr marL="660240" indent="-444600">
              <a:spcBef>
                <a:spcPts val="2299"/>
              </a:spcBef>
              <a:buClr>
                <a:srgbClr val="000000"/>
              </a:buClr>
              <a:buSzPct val="171000"/>
              <a:buFont typeface="Gill Sans"/>
              <a:buChar char="•"/>
            </a:pPr>
            <a:r>
              <a:rPr b="0" lang="en-GB" sz="4000" spc="-1" strike="noStrike">
                <a:solidFill>
                  <a:srgbClr val="000000"/>
                </a:solidFill>
                <a:latin typeface="Gill Sans"/>
              </a:rPr>
              <a:t>Click to edit the outline text format</a:t>
            </a:r>
            <a:endParaRPr b="0" lang="en-GB" sz="4000" spc="-1" strike="noStrike">
              <a:solidFill>
                <a:srgbClr val="000000"/>
              </a:solidFill>
              <a:latin typeface="Gill Sans"/>
            </a:endParaRPr>
          </a:p>
          <a:p>
            <a:pPr lvl="1" marL="1002960" indent="-444240">
              <a:spcBef>
                <a:spcPts val="2299"/>
              </a:spcBef>
              <a:buClr>
                <a:srgbClr val="0000ff"/>
              </a:buClr>
              <a:buFont typeface="Lucida Grande"/>
              <a:buChar char="‣"/>
            </a:pPr>
            <a:r>
              <a:rPr b="0" lang="en-GB" sz="4000" spc="-1" strike="noStrike">
                <a:solidFill>
                  <a:srgbClr val="0000ff"/>
                </a:solidFill>
                <a:latin typeface="Gill Sans"/>
              </a:rPr>
              <a:t>Second Outline Level</a:t>
            </a:r>
            <a:endParaRPr b="0" lang="en-GB" sz="4000" spc="-1" strike="noStrike">
              <a:solidFill>
                <a:srgbClr val="0000ff"/>
              </a:solidFill>
              <a:latin typeface="Gill Sans"/>
            </a:endParaRPr>
          </a:p>
          <a:p>
            <a:pPr lvl="2" marL="1346040" indent="-444600">
              <a:spcBef>
                <a:spcPts val="2299"/>
              </a:spcBef>
              <a:buClr>
                <a:srgbClr val="000000"/>
              </a:buClr>
              <a:buSzPct val="171000"/>
              <a:buFont typeface="Gill Sans"/>
              <a:buChar char="•"/>
            </a:pPr>
            <a:r>
              <a:rPr b="0" lang="en-GB" sz="4000" spc="-1" strike="noStrike">
                <a:solidFill>
                  <a:srgbClr val="000000"/>
                </a:solidFill>
                <a:latin typeface="Gill Sans"/>
              </a:rPr>
              <a:t>Third Outline Level</a:t>
            </a:r>
            <a:endParaRPr b="0" lang="en-GB" sz="4000" spc="-1" strike="noStrike">
              <a:solidFill>
                <a:srgbClr val="000000"/>
              </a:solidFill>
              <a:latin typeface="Gill Sans"/>
            </a:endParaRPr>
          </a:p>
          <a:p>
            <a:pPr lvl="3" marL="1701720" indent="-444600">
              <a:spcBef>
                <a:spcPts val="2299"/>
              </a:spcBef>
              <a:buClr>
                <a:srgbClr val="000000"/>
              </a:buClr>
              <a:buSzPct val="171000"/>
              <a:buFont typeface="Gill Sans"/>
              <a:buChar char="•"/>
            </a:pPr>
            <a:r>
              <a:rPr b="0" lang="en-GB" sz="4000" spc="-1" strike="noStrike">
                <a:solidFill>
                  <a:srgbClr val="000000"/>
                </a:solidFill>
                <a:latin typeface="Gill Sans"/>
              </a:rPr>
              <a:t>Fourth Outline Level</a:t>
            </a:r>
            <a:endParaRPr b="0" lang="en-GB" sz="4000" spc="-1" strike="noStrike">
              <a:solidFill>
                <a:srgbClr val="000000"/>
              </a:solidFill>
              <a:latin typeface="Gill Sans"/>
            </a:endParaRPr>
          </a:p>
          <a:p>
            <a:pPr lvl="4" marL="2044440" indent="-444240">
              <a:spcBef>
                <a:spcPts val="2299"/>
              </a:spcBef>
              <a:buClr>
                <a:srgbClr val="000000"/>
              </a:buClr>
              <a:buSzPct val="171000"/>
              <a:buFont typeface="Gill Sans"/>
              <a:buChar char="•"/>
            </a:pPr>
            <a:r>
              <a:rPr b="0" lang="en-GB" sz="4000" spc="-1" strike="noStrike">
                <a:solidFill>
                  <a:srgbClr val="000000"/>
                </a:solidFill>
                <a:latin typeface="Gill Sans"/>
              </a:rPr>
              <a:t>Fifth Outline Level</a:t>
            </a:r>
            <a:endParaRPr b="0" lang="en-GB" sz="4000" spc="-1" strike="noStrike">
              <a:solidFill>
                <a:srgbClr val="000000"/>
              </a:solidFill>
              <a:latin typeface="Gill Sans"/>
            </a:endParaRPr>
          </a:p>
          <a:p>
            <a:pPr lvl="5" marL="2044440" indent="-444240">
              <a:spcBef>
                <a:spcPts val="2299"/>
              </a:spcBef>
              <a:buClr>
                <a:srgbClr val="000000"/>
              </a:buClr>
              <a:buSzPct val="171000"/>
              <a:buFont typeface="Gill Sans"/>
              <a:buChar char="•"/>
            </a:pPr>
            <a:r>
              <a:rPr b="0" lang="en-GB" sz="4000" spc="-1" strike="noStrike">
                <a:solidFill>
                  <a:srgbClr val="000000"/>
                </a:solidFill>
                <a:latin typeface="Gill Sans"/>
              </a:rPr>
              <a:t>Sixth Outline Level</a:t>
            </a:r>
            <a:endParaRPr b="0" lang="en-GB" sz="4000" spc="-1" strike="noStrike">
              <a:solidFill>
                <a:srgbClr val="000000"/>
              </a:solidFill>
              <a:latin typeface="Gill Sans"/>
            </a:endParaRPr>
          </a:p>
          <a:p>
            <a:pPr lvl="6" marL="2044440" indent="-444240">
              <a:spcBef>
                <a:spcPts val="2299"/>
              </a:spcBef>
              <a:buClr>
                <a:srgbClr val="000000"/>
              </a:buClr>
              <a:buSzPct val="171000"/>
              <a:buFont typeface="Gill Sans"/>
              <a:buChar char="•"/>
            </a:pPr>
            <a:r>
              <a:rPr b="0" lang="en-GB" sz="4000" spc="-1" strike="noStrike">
                <a:solidFill>
                  <a:srgbClr val="000000"/>
                </a:solidFill>
                <a:latin typeface="Gill Sans"/>
              </a:rPr>
              <a:t>Seventh Outline Level</a:t>
            </a:r>
            <a:endParaRPr b="0" lang="en-GB" sz="4000" spc="-1" strike="noStrike">
              <a:solidFill>
                <a:srgbClr val="000000"/>
              </a:solidFill>
              <a:latin typeface="Gill Sans"/>
            </a:endParaRPr>
          </a:p>
        </p:txBody>
      </p:sp>
      <p:sp>
        <p:nvSpPr>
          <p:cNvPr id="167" name="CustomShape 3"/>
          <p:cNvSpPr/>
          <p:nvPr/>
        </p:nvSpPr>
        <p:spPr>
          <a:xfrm>
            <a:off x="8860320" y="196920"/>
            <a:ext cx="954720" cy="1033560"/>
          </a:xfrm>
          <a:prstGeom prst="rect">
            <a:avLst/>
          </a:prstGeom>
          <a:solidFill>
            <a:srgbClr val="c5b9ff"/>
          </a:solidFill>
          <a:ln>
            <a:noFill/>
          </a:ln>
        </p:spPr>
        <p:style>
          <a:lnRef idx="0"/>
          <a:fillRef idx="0"/>
          <a:effectRef idx="0"/>
          <a:fontRef idx="minor"/>
        </p:style>
      </p:sp>
      <p:sp>
        <p:nvSpPr>
          <p:cNvPr id="168" name="PlaceHolder 4"/>
          <p:cNvSpPr>
            <a:spLocks noGrp="1"/>
          </p:cNvSpPr>
          <p:nvPr>
            <p:ph type="sldNum"/>
          </p:nvPr>
        </p:nvSpPr>
        <p:spPr>
          <a:xfrm>
            <a:off x="6791760" y="689040"/>
            <a:ext cx="521640" cy="615960"/>
          </a:xfrm>
          <a:prstGeom prst="rect">
            <a:avLst/>
          </a:prstGeom>
        </p:spPr>
        <p:txBody>
          <a:bodyPr lIns="90000" rIns="90000" tIns="46800" bIns="46800" anchorCtr="1"/>
          <a:p>
            <a:pPr algn="ctr">
              <a:lnSpc>
                <a:spcPct val="100000"/>
              </a:lnSpc>
            </a:pPr>
            <a:fld id="{E52C1EDB-9CA9-4D5C-8741-2F8CF4CAA168}" type="slidenum">
              <a:rPr b="0" lang="en-GB" sz="4600" spc="-1" strike="noStrike">
                <a:solidFill>
                  <a:srgbClr val="000000"/>
                </a:solidFill>
                <a:latin typeface="Gill Sans"/>
                <a:ea typeface="Gill Sans"/>
              </a:rPr>
              <a:t>&lt;number&gt;</a:t>
            </a:fld>
            <a:endParaRPr b="0" lang="en-GB" sz="4600" spc="-1" strike="noStrike">
              <a:latin typeface="Bitstream Vera Sans"/>
            </a:endParaRPr>
          </a:p>
        </p:txBody>
      </p:sp>
      <p:sp>
        <p:nvSpPr>
          <p:cNvPr id="169" name="CustomShape 5"/>
          <p:cNvSpPr/>
          <p:nvPr/>
        </p:nvSpPr>
        <p:spPr>
          <a:xfrm>
            <a:off x="2904120" y="7059960"/>
            <a:ext cx="1762200" cy="324720"/>
          </a:xfrm>
          <a:prstGeom prst="rect">
            <a:avLst/>
          </a:prstGeom>
          <a:solidFill>
            <a:srgbClr val="4b3e83"/>
          </a:solidFill>
          <a:ln>
            <a:noFill/>
          </a:ln>
        </p:spPr>
        <p:style>
          <a:lnRef idx="0"/>
          <a:fillRef idx="0"/>
          <a:effectRef idx="0"/>
          <a:fontRef idx="minor"/>
        </p:style>
        <p:txBody>
          <a:bodyPr lIns="0" rIns="0" tIns="0" bIns="0" anchor="ctr"/>
          <a:p>
            <a:pPr algn="ctr">
              <a:lnSpc>
                <a:spcPct val="100000"/>
              </a:lnSpc>
            </a:pPr>
            <a:r>
              <a:rPr b="0" lang="en-GB" sz="2200" spc="-1" strike="noStrike">
                <a:solidFill>
                  <a:srgbClr val="ffffff"/>
                </a:solidFill>
                <a:latin typeface="Gill Sans"/>
                <a:ea typeface="Lucida Grande"/>
              </a:rPr>
              <a:t>Πετρίδου Χαρά</a:t>
            </a:r>
            <a:endParaRPr b="0" lang="en-GB" sz="2200" spc="-1" strike="noStrike">
              <a:latin typeface="Bitstream Vera Sans"/>
            </a:endParaRPr>
          </a:p>
        </p:txBody>
      </p:sp>
      <p:sp>
        <p:nvSpPr>
          <p:cNvPr id="170" name="CustomShape 6"/>
          <p:cNvSpPr/>
          <p:nvPr/>
        </p:nvSpPr>
        <p:spPr>
          <a:xfrm>
            <a:off x="4697280" y="7114320"/>
            <a:ext cx="2746440" cy="325080"/>
          </a:xfrm>
          <a:prstGeom prst="rect">
            <a:avLst/>
          </a:prstGeom>
          <a:solidFill>
            <a:srgbClr val="bca6ff"/>
          </a:solidFill>
          <a:ln>
            <a:noFill/>
          </a:ln>
        </p:spPr>
        <p:style>
          <a:lnRef idx="0"/>
          <a:fillRef idx="0"/>
          <a:effectRef idx="0"/>
          <a:fontRef idx="minor"/>
        </p:style>
        <p:txBody>
          <a:bodyPr lIns="0" rIns="0" tIns="0" bIns="0" anchor="ctr"/>
          <a:p>
            <a:pPr algn="ctr">
              <a:lnSpc>
                <a:spcPct val="100000"/>
              </a:lnSpc>
            </a:pPr>
            <a:r>
              <a:rPr b="0" lang="en-GB" sz="2200" spc="-1" strike="noStrike">
                <a:solidFill>
                  <a:srgbClr val="000000"/>
                </a:solidFill>
                <a:latin typeface="Gill Sans"/>
                <a:ea typeface="Lucida Grande"/>
              </a:rPr>
              <a:t>Θεσσαλονίκη 11 Οκτ. 2010</a:t>
            </a:r>
            <a:endParaRPr b="0" lang="en-GB" sz="2200" spc="-1" strike="noStrike">
              <a:latin typeface="Bitstream Vera Sans"/>
            </a:endParaRPr>
          </a:p>
        </p:txBody>
      </p:sp>
    </p:spTree>
  </p:cSld>
  <p:clrMap bg1="lt1" bg2="lt2" tx1="dk1" tx2="dk2" accent1="accent1" accent2="accent2" accent3="accent3" accent4="accent4" accent5="accent5" accent6="accent6" hlink="hlink" folHlink="folHlink"/>
  <p:sldLayoutIdLst>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7" name="TextShape 1"/>
          <p:cNvSpPr txBox="1"/>
          <p:nvPr/>
        </p:nvSpPr>
        <p:spPr>
          <a:xfrm>
            <a:off x="228600" y="1012680"/>
            <a:ext cx="9601200" cy="3853800"/>
          </a:xfrm>
          <a:prstGeom prst="rect">
            <a:avLst/>
          </a:prstGeom>
          <a:solidFill>
            <a:srgbClr val="cfe7f5"/>
          </a:solidFill>
          <a:ln w="54720">
            <a:noFill/>
          </a:ln>
        </p:spPr>
        <p:txBody>
          <a:bodyPr lIns="0" rIns="0" tIns="0" bIns="0" anchor="ctr"/>
          <a:p>
            <a:pPr algn="ctr"/>
            <a:r>
              <a:rPr b="1" lang="en-GB" sz="3600" spc="-1" strike="noStrike">
                <a:latin typeface="DejaVu Sans"/>
              </a:rPr>
              <a:t>Σοιχεία Πυρηνικής Φυσικής και Στοιχειωδών Σωματιδίων</a:t>
            </a:r>
            <a:br/>
            <a:r>
              <a:rPr b="1" lang="en-GB" sz="3600" spc="-1" strike="noStrike">
                <a:latin typeface="DejaVu Sans"/>
              </a:rPr>
              <a:t>(5ου εξαμήνου, χειμερινό)</a:t>
            </a:r>
            <a:br/>
            <a:br/>
            <a:r>
              <a:rPr b="0" lang="en-GB" sz="3600" spc="-1" strike="noStrike">
                <a:solidFill>
                  <a:srgbClr val="0000ff"/>
                </a:solidFill>
                <a:latin typeface="DejaVu Sans"/>
              </a:rPr>
              <a:t>Τμήμα Τ2: Κ. Κορδάς &amp; Δ. Σαμψωνίδης</a:t>
            </a:r>
            <a:br/>
            <a:br/>
            <a:r>
              <a:rPr b="1" lang="en-GB" sz="4000" spc="-1" strike="noStrike">
                <a:latin typeface="DejaVu Sans"/>
              </a:rPr>
              <a:t>Ασκήσεις #4</a:t>
            </a:r>
            <a:endParaRPr b="0" lang="en-GB" sz="4000" spc="-1" strike="noStrike">
              <a:latin typeface="Arial"/>
            </a:endParaRPr>
          </a:p>
        </p:txBody>
      </p:sp>
      <p:sp>
        <p:nvSpPr>
          <p:cNvPr id="208" name="TextShape 2"/>
          <p:cNvSpPr txBox="1"/>
          <p:nvPr/>
        </p:nvSpPr>
        <p:spPr>
          <a:xfrm>
            <a:off x="685800" y="5860800"/>
            <a:ext cx="8458200" cy="1113840"/>
          </a:xfrm>
          <a:prstGeom prst="rect">
            <a:avLst/>
          </a:prstGeom>
          <a:solidFill>
            <a:srgbClr val="00ffff"/>
          </a:solidFill>
          <a:ln>
            <a:noFill/>
          </a:ln>
        </p:spPr>
        <p:txBody>
          <a:bodyPr lIns="90000" rIns="90000" tIns="46800" bIns="46800"/>
          <a:p>
            <a:pPr algn="ctr">
              <a:spcBef>
                <a:spcPts val="899"/>
              </a:spcBef>
            </a:pPr>
            <a:r>
              <a:rPr b="0" lang="en-GB" sz="3200" spc="-1" strike="noStrike">
                <a:solidFill>
                  <a:srgbClr val="333399"/>
                </a:solidFill>
                <a:latin typeface="DejaVu Sans"/>
              </a:rPr>
              <a:t> </a:t>
            </a:r>
            <a:r>
              <a:rPr b="0" lang="el-GR" sz="3600" spc="-1" strike="noStrike">
                <a:solidFill>
                  <a:srgbClr val="333399"/>
                </a:solidFill>
                <a:latin typeface="DejaVu Sans"/>
              </a:rPr>
              <a:t>Κώστας Κορδάς</a:t>
            </a:r>
            <a:endParaRPr b="0" lang="en-GB" sz="3600" spc="-1" strike="noStrike">
              <a:latin typeface="Arial"/>
            </a:endParaRPr>
          </a:p>
          <a:p>
            <a:pPr algn="ctr">
              <a:spcBef>
                <a:spcPts val="697"/>
              </a:spcBef>
            </a:pPr>
            <a:r>
              <a:rPr b="0" lang="en-GB" sz="2800" spc="-1" strike="noStrike">
                <a:latin typeface="Arial"/>
              </a:rPr>
              <a:t>Αριστοτέλειο Πανεπιστήμιο Θεσσαλονίκης</a:t>
            </a:r>
            <a:endParaRPr b="0" lang="en-GB" sz="2800" spc="-1" strike="noStrike">
              <a:latin typeface="Arial"/>
            </a:endParaRPr>
          </a:p>
        </p:txBody>
      </p:sp>
    </p:spTree>
  </p:cSld>
  <p:timing>
    <p:tnLst>
      <p:par>
        <p:cTn id="1" dur="indefinite" restart="never" nodeType="tmRoot">
          <p:childTnLst>
            <p:seq>
              <p:cTn id="2" dur="indefinite"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 name="TextShape 1"/>
          <p:cNvSpPr txBox="1"/>
          <p:nvPr/>
        </p:nvSpPr>
        <p:spPr>
          <a:xfrm>
            <a:off x="504000" y="157320"/>
            <a:ext cx="9071640" cy="613080"/>
          </a:xfrm>
          <a:prstGeom prst="rect">
            <a:avLst/>
          </a:prstGeom>
          <a:solidFill>
            <a:srgbClr val="00ffff"/>
          </a:solidFill>
          <a:ln w="54720">
            <a:noFill/>
          </a:ln>
        </p:spPr>
        <p:txBody>
          <a:bodyPr lIns="0" rIns="0" tIns="0" bIns="0" anchor="ctr"/>
          <a:p>
            <a:pPr algn="ctr"/>
            <a:r>
              <a:rPr b="0" lang="en-GB" sz="3600" spc="-1" strike="noStrike">
                <a:latin typeface="Bitstream Vera Sans"/>
              </a:rPr>
              <a:t>Άσκηση 4.1 – μέγεθος και μάζα</a:t>
            </a:r>
            <a:endParaRPr b="0" lang="en-GB" sz="3600" spc="-1" strike="noStrike">
              <a:latin typeface="Bitstream Vera Sans"/>
            </a:endParaRPr>
          </a:p>
        </p:txBody>
      </p:sp>
      <p:sp>
        <p:nvSpPr>
          <p:cNvPr id="210" name="TextShape 2"/>
          <p:cNvSpPr txBox="1"/>
          <p:nvPr/>
        </p:nvSpPr>
        <p:spPr>
          <a:xfrm>
            <a:off x="504000" y="914400"/>
            <a:ext cx="9071640" cy="5951880"/>
          </a:xfrm>
          <a:prstGeom prst="rect">
            <a:avLst/>
          </a:prstGeom>
          <a:noFill/>
          <a:ln>
            <a:noFill/>
          </a:ln>
        </p:spPr>
        <p:txBody>
          <a:bodyPr lIns="0" rIns="0" tIns="0" bIns="0"/>
          <a:p>
            <a:pPr>
              <a:lnSpc>
                <a:spcPct val="100000"/>
              </a:lnSpc>
              <a:spcAft>
                <a:spcPts val="1060"/>
              </a:spcAft>
            </a:pPr>
            <a:r>
              <a:rPr b="0" lang="el-GR" sz="2200" spc="-1" strike="noStrike">
                <a:solidFill>
                  <a:srgbClr val="150016"/>
                </a:solidFill>
                <a:latin typeface="Times New Roman"/>
                <a:ea typeface="Times New Roman"/>
              </a:rPr>
              <a:t>α) Περιγράψτε μια μέθοδο μελέτης της κατανομής ηλεκτρικού φορτίου σ’ έναν πυρήνα.</a:t>
            </a:r>
            <a:endParaRPr b="0" lang="el-GR" sz="2200" spc="-1" strike="noStrike">
              <a:solidFill>
                <a:srgbClr val="00000a"/>
              </a:solidFill>
              <a:latin typeface="Times New Roman"/>
            </a:endParaRPr>
          </a:p>
          <a:p>
            <a:r>
              <a:rPr b="0" lang="el-GR" sz="2200" spc="-1" strike="noStrike">
                <a:solidFill>
                  <a:srgbClr val="150016"/>
                </a:solidFill>
                <a:latin typeface="Times New Roman"/>
                <a:ea typeface="Times New Roman"/>
              </a:rPr>
              <a:t>β) Να υπολογιστεί η κινητική ενέργεια των σωματιδίων άλφα που εκπέμπονται από το ραδιενεργό ισότοπο </a:t>
            </a:r>
            <a:r>
              <a:rPr b="0" lang="el-GR" sz="2200" spc="-1" strike="noStrike" baseline="14000">
                <a:solidFill>
                  <a:srgbClr val="150016"/>
                </a:solidFill>
                <a:latin typeface="Times New Roman"/>
                <a:ea typeface="DejaVuSans"/>
              </a:rPr>
              <a:t>210</a:t>
            </a:r>
            <a:r>
              <a:rPr b="0" lang="pl-PL" sz="2200" spc="-1" strike="noStrike">
                <a:solidFill>
                  <a:srgbClr val="150016"/>
                </a:solidFill>
                <a:latin typeface="Times New Roman"/>
                <a:ea typeface="DejaVuSans"/>
              </a:rPr>
              <a:t>Po</a:t>
            </a:r>
            <a:r>
              <a:rPr b="0" lang="el-GR" sz="2200" spc="-1" strike="noStrike">
                <a:solidFill>
                  <a:srgbClr val="150016"/>
                </a:solidFill>
                <a:latin typeface="Times New Roman"/>
                <a:ea typeface="Times New Roman"/>
              </a:rPr>
              <a:t>. Να διερευνηθεί αν τα σωματίδια άλφα αυτά έχουν την κατάλληλη ενέργεια για να χρησιμοποιηθούν στη μελέτη των διαστάσεων των πυρήνων;</a:t>
            </a:r>
            <a:r>
              <a:rPr b="0" lang="el-GR" sz="2200" spc="-1" strike="noStrike">
                <a:solidFill>
                  <a:srgbClr val="150016"/>
                </a:solidFill>
                <a:latin typeface="Times New Roman"/>
                <a:ea typeface="Times New Roman"/>
              </a:rPr>
              <a:t> </a:t>
            </a:r>
            <a:endParaRPr b="0" lang="el-GR" sz="2200" spc="-1" strike="noStrike">
              <a:solidFill>
                <a:srgbClr val="00000a"/>
              </a:solidFill>
              <a:latin typeface="Times New Roman"/>
            </a:endParaRPr>
          </a:p>
          <a:p>
            <a:pPr>
              <a:lnSpc>
                <a:spcPct val="100000"/>
              </a:lnSpc>
              <a:spcAft>
                <a:spcPts val="1060"/>
              </a:spcAft>
            </a:pPr>
            <a:r>
              <a:rPr b="0" lang="el-GR" sz="2200" spc="-1" strike="noStrike">
                <a:solidFill>
                  <a:srgbClr val="150016"/>
                </a:solidFill>
                <a:latin typeface="Times New Roman"/>
                <a:ea typeface="Times New Roman"/>
              </a:rPr>
              <a:t>γ) Πώς εξαρτάται ο όγκος (V) και η ακτίνα (R) ενός πυρήνα από τον αριθμό (Α) των νουκλεονίων του; Ποιός είναι ο λόγος των ακτίνων των πυρήνων </a:t>
            </a:r>
            <a:r>
              <a:rPr b="0" lang="el-GR" sz="2200" spc="-1" strike="noStrike" baseline="28000">
                <a:solidFill>
                  <a:srgbClr val="150016"/>
                </a:solidFill>
                <a:latin typeface="Times New Roman"/>
                <a:ea typeface="Times New Roman"/>
              </a:rPr>
              <a:t>8</a:t>
            </a:r>
            <a:r>
              <a:rPr b="0" lang="el-GR" sz="2200" spc="-1" strike="noStrike" baseline="-28000">
                <a:solidFill>
                  <a:srgbClr val="150016"/>
                </a:solidFill>
                <a:latin typeface="Times New Roman"/>
                <a:ea typeface="Times New Roman"/>
              </a:rPr>
              <a:t>4</a:t>
            </a:r>
            <a:r>
              <a:rPr b="0" lang="el-GR" sz="2200" spc="-1" strike="noStrike">
                <a:solidFill>
                  <a:srgbClr val="150016"/>
                </a:solidFill>
                <a:latin typeface="Times New Roman"/>
                <a:ea typeface="Times New Roman"/>
              </a:rPr>
              <a:t>Be  και  </a:t>
            </a:r>
            <a:r>
              <a:rPr b="0" lang="el-GR" sz="2200" spc="-1" strike="noStrike" baseline="28000">
                <a:solidFill>
                  <a:srgbClr val="150016"/>
                </a:solidFill>
                <a:latin typeface="Times New Roman"/>
                <a:ea typeface="Times New Roman"/>
              </a:rPr>
              <a:t>27</a:t>
            </a:r>
            <a:r>
              <a:rPr b="0" lang="el-GR" sz="2200" spc="-1" strike="noStrike" baseline="-28000">
                <a:solidFill>
                  <a:srgbClr val="150016"/>
                </a:solidFill>
                <a:latin typeface="Times New Roman"/>
                <a:ea typeface="Times New Roman"/>
              </a:rPr>
              <a:t>14</a:t>
            </a:r>
            <a:r>
              <a:rPr b="0" lang="el-GR" sz="2200" spc="-1" strike="noStrike">
                <a:solidFill>
                  <a:srgbClr val="150016"/>
                </a:solidFill>
                <a:latin typeface="Times New Roman"/>
                <a:ea typeface="Times New Roman"/>
              </a:rPr>
              <a:t>Si; </a:t>
            </a:r>
            <a:endParaRPr b="0" lang="el-GR" sz="2200" spc="-1" strike="noStrike">
              <a:solidFill>
                <a:srgbClr val="00000a"/>
              </a:solidFill>
              <a:latin typeface="Times New Roman"/>
            </a:endParaRPr>
          </a:p>
          <a:p>
            <a:pPr>
              <a:lnSpc>
                <a:spcPct val="100000"/>
              </a:lnSpc>
              <a:spcAft>
                <a:spcPts val="1060"/>
              </a:spcAft>
            </a:pPr>
            <a:r>
              <a:rPr b="0" lang="el-GR" sz="2200" spc="-1" strike="noStrike">
                <a:solidFill>
                  <a:srgbClr val="150016"/>
                </a:solidFill>
                <a:latin typeface="Times New Roman"/>
                <a:ea typeface="Times New Roman"/>
              </a:rPr>
              <a:t>δ) Ξέροντας ότι 1 amu = 931,5 MeV/c</a:t>
            </a:r>
            <a:r>
              <a:rPr b="0" lang="el-GR" sz="2200" spc="-1" strike="noStrike" baseline="28000">
                <a:solidFill>
                  <a:srgbClr val="150016"/>
                </a:solidFill>
                <a:latin typeface="Times New Roman"/>
                <a:ea typeface="Times New Roman"/>
              </a:rPr>
              <a:t>2</a:t>
            </a:r>
            <a:r>
              <a:rPr b="0" lang="el-GR" sz="2200" spc="-1" strike="noStrike">
                <a:solidFill>
                  <a:srgbClr val="150016"/>
                </a:solidFill>
                <a:latin typeface="Times New Roman"/>
                <a:ea typeface="Times New Roman"/>
              </a:rPr>
              <a:t>, πόση είναι η μάζα του ουδέτερου ατόμου του </a:t>
            </a:r>
            <a:r>
              <a:rPr b="0" lang="el-GR" sz="2200" spc="-1" strike="noStrike" baseline="28000">
                <a:solidFill>
                  <a:srgbClr val="150016"/>
                </a:solidFill>
                <a:latin typeface="Times New Roman"/>
                <a:ea typeface="Times New Roman"/>
              </a:rPr>
              <a:t>12</a:t>
            </a:r>
            <a:r>
              <a:rPr b="0" lang="el-GR" sz="2200" spc="-1" strike="noStrike" baseline="-28000">
                <a:solidFill>
                  <a:srgbClr val="150016"/>
                </a:solidFill>
                <a:latin typeface="Times New Roman"/>
                <a:ea typeface="Times New Roman"/>
              </a:rPr>
              <a:t>6</a:t>
            </a:r>
            <a:r>
              <a:rPr b="0" lang="el-GR" sz="2200" spc="-1" strike="noStrike">
                <a:solidFill>
                  <a:srgbClr val="150016"/>
                </a:solidFill>
                <a:latin typeface="Times New Roman"/>
                <a:ea typeface="Times New Roman"/>
              </a:rPr>
              <a:t>C  και πόση περίπου είναι η μάζα του ουδέτερου ατόμου του </a:t>
            </a:r>
            <a:r>
              <a:rPr b="0" lang="el-GR" sz="2200" spc="-1" strike="noStrike" baseline="28000">
                <a:solidFill>
                  <a:srgbClr val="150016"/>
                </a:solidFill>
                <a:latin typeface="Times New Roman"/>
                <a:ea typeface="Times New Roman"/>
              </a:rPr>
              <a:t>8</a:t>
            </a:r>
            <a:r>
              <a:rPr b="0" lang="el-GR" sz="2200" spc="-1" strike="noStrike" baseline="-28000">
                <a:solidFill>
                  <a:srgbClr val="150016"/>
                </a:solidFill>
                <a:latin typeface="Times New Roman"/>
                <a:ea typeface="Times New Roman"/>
              </a:rPr>
              <a:t>4</a:t>
            </a:r>
            <a:r>
              <a:rPr b="0" lang="el-GR" sz="2200" spc="-1" strike="noStrike">
                <a:solidFill>
                  <a:srgbClr val="150016"/>
                </a:solidFill>
                <a:latin typeface="Times New Roman"/>
                <a:ea typeface="Times New Roman"/>
              </a:rPr>
              <a:t>Be;  </a:t>
            </a:r>
            <a:endParaRPr b="0" lang="el-GR" sz="2200" spc="-1" strike="noStrike">
              <a:solidFill>
                <a:srgbClr val="00000a"/>
              </a:solidFill>
              <a:latin typeface="Times New Roman"/>
            </a:endParaRPr>
          </a:p>
        </p:txBody>
      </p:sp>
    </p:spTree>
  </p:cSld>
  <p:timing>
    <p:tnLst>
      <p:par>
        <p:cTn id="3" dur="indefinite" restart="never" nodeType="tmRoot">
          <p:childTnLst>
            <p:seq>
              <p:cTn id="4" dur="indefinite"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1" name="TextShape 1"/>
          <p:cNvSpPr txBox="1"/>
          <p:nvPr/>
        </p:nvSpPr>
        <p:spPr>
          <a:xfrm>
            <a:off x="504000" y="157320"/>
            <a:ext cx="9071640" cy="613080"/>
          </a:xfrm>
          <a:prstGeom prst="rect">
            <a:avLst/>
          </a:prstGeom>
          <a:solidFill>
            <a:srgbClr val="00ffff"/>
          </a:solidFill>
          <a:ln w="54720">
            <a:noFill/>
          </a:ln>
        </p:spPr>
        <p:txBody>
          <a:bodyPr lIns="0" rIns="0" tIns="0" bIns="0" anchor="ctr"/>
          <a:p>
            <a:pPr algn="ctr"/>
            <a:r>
              <a:rPr b="0" lang="en-GB" sz="3600" spc="-1" strike="noStrike">
                <a:latin typeface="Bitstream Vera Sans"/>
              </a:rPr>
              <a:t>Άσκηση 4.2 – ενέργεια σύνδεσης</a:t>
            </a:r>
            <a:endParaRPr b="0" lang="en-GB" sz="3600" spc="-1" strike="noStrike">
              <a:latin typeface="Bitstream Vera Sans"/>
            </a:endParaRPr>
          </a:p>
        </p:txBody>
      </p:sp>
      <p:sp>
        <p:nvSpPr>
          <p:cNvPr id="212" name="TextShape 2"/>
          <p:cNvSpPr txBox="1"/>
          <p:nvPr/>
        </p:nvSpPr>
        <p:spPr>
          <a:xfrm>
            <a:off x="504000" y="914400"/>
            <a:ext cx="9071640" cy="6683760"/>
          </a:xfrm>
          <a:prstGeom prst="rect">
            <a:avLst/>
          </a:prstGeom>
          <a:noFill/>
          <a:ln>
            <a:noFill/>
          </a:ln>
        </p:spPr>
        <p:txBody>
          <a:bodyPr lIns="0" rIns="0" tIns="0" bIns="0"/>
          <a:p>
            <a:pPr algn="just">
              <a:spcAft>
                <a:spcPts val="1060"/>
              </a:spcAft>
            </a:pPr>
            <a:r>
              <a:rPr b="1" lang="el-GR" sz="2200" spc="-1" strike="noStrike">
                <a:solidFill>
                  <a:srgbClr val="000000"/>
                </a:solidFill>
                <a:latin typeface="Times New Roman"/>
                <a:ea typeface="Times New Roman"/>
              </a:rPr>
              <a:t>α)</a:t>
            </a:r>
            <a:r>
              <a:rPr b="0" lang="el-GR" sz="2200" spc="-1" strike="noStrike">
                <a:solidFill>
                  <a:srgbClr val="000000"/>
                </a:solidFill>
                <a:latin typeface="Times New Roman"/>
                <a:ea typeface="Times New Roman"/>
              </a:rPr>
              <a:t> </a:t>
            </a:r>
            <a:r>
              <a:rPr b="0" lang="el-GR" sz="2200" spc="-1" strike="noStrike">
                <a:solidFill>
                  <a:srgbClr val="000000"/>
                </a:solidFill>
                <a:latin typeface="Times New Roman"/>
                <a:ea typeface="Times;Times New Roman"/>
              </a:rPr>
              <a:t>Σχεδιάστε ποιοτικά τη μέση ενέργεια σύνδεσης ανά νουκλεόνιο στους πυρήνες </a:t>
            </a:r>
            <a:r>
              <a:rPr b="0" lang="el-GR" sz="2200" spc="-1" strike="noStrike">
                <a:solidFill>
                  <a:srgbClr val="000000"/>
                </a:solidFill>
                <a:latin typeface="Times New Roman"/>
                <a:ea typeface="Times New Roman"/>
              </a:rPr>
              <a:t>σαν</a:t>
            </a:r>
            <a:r>
              <a:rPr b="0" lang="el-GR" sz="2200" spc="-1" strike="noStrike">
                <a:solidFill>
                  <a:srgbClr val="000000"/>
                </a:solidFill>
                <a:latin typeface="Times New Roman"/>
                <a:ea typeface="Times;Times New Roman"/>
              </a:rPr>
              <a:t> συνάρτηση του μαζικού αριθμού για την περιοχή για </a:t>
            </a:r>
            <a:r>
              <a:rPr b="0" lang="el-GR" sz="2200" spc="-1" strike="noStrike">
                <a:solidFill>
                  <a:srgbClr val="000000"/>
                </a:solidFill>
                <a:latin typeface="Times New Roman"/>
                <a:ea typeface="Times New Roman"/>
              </a:rPr>
              <a:t>1&lt;A&lt;240</a:t>
            </a:r>
            <a:r>
              <a:rPr b="0" lang="el-GR" sz="2200" spc="-1" strike="noStrike">
                <a:solidFill>
                  <a:srgbClr val="000000"/>
                </a:solidFill>
                <a:latin typeface="Times New Roman"/>
                <a:ea typeface="Times;Times New Roman"/>
              </a:rPr>
              <a:t>.  Δείξτε στο διάγραμμα τις αντίστοιχες θέσεις των  και , καθώς και την περιοχή που μπορεί να πραγματοποιηθεί σχάση και αυτή όπου μπορεί να πραγματοποιηθεί σύντηξη, αιτολογώντας το. </a:t>
            </a:r>
            <a:endParaRPr b="0" sz="2200" spc="-1" strike="noStrike">
              <a:solidFill>
                <a:srgbClr val="000000"/>
              </a:solidFill>
              <a:latin typeface="Times New Roman"/>
            </a:endParaRPr>
          </a:p>
          <a:p>
            <a:pPr algn="just">
              <a:spcAft>
                <a:spcPts val="1060"/>
              </a:spcAft>
            </a:pPr>
            <a:endParaRPr b="0" sz="2200" spc="-1" strike="noStrike">
              <a:solidFill>
                <a:srgbClr val="000000"/>
              </a:solidFill>
              <a:latin typeface="Times New Roman"/>
            </a:endParaRPr>
          </a:p>
          <a:p>
            <a:pPr algn="just">
              <a:spcAft>
                <a:spcPts val="1060"/>
              </a:spcAft>
            </a:pPr>
            <a:r>
              <a:rPr b="1" lang="el-GR" sz="2200" spc="-1" strike="noStrike">
                <a:solidFill>
                  <a:srgbClr val="000000"/>
                </a:solidFill>
                <a:latin typeface="Times New Roman"/>
                <a:ea typeface="Times;Times New Roman"/>
              </a:rPr>
              <a:t>β)</a:t>
            </a:r>
            <a:r>
              <a:rPr b="0" lang="el-GR" sz="2200" spc="-1" strike="noStrike">
                <a:solidFill>
                  <a:srgbClr val="000000"/>
                </a:solidFill>
                <a:latin typeface="Times New Roman"/>
                <a:ea typeface="Times;Times New Roman"/>
              </a:rPr>
              <a:t> Τι περιγράφουν οι όροι όγκου, επιφάνειας και Coulomb στον ημιεμπειρικό τύπο μάζας (Weiszacher); Με βάση μόνο αυτούς τους όρους, εξηγείστε τη μορφή της καμπύλης στο προηγούμενο ερώτημα. Ποιοί από τους παραπάνω όρους είναι ίσοι και ποιοί διαφορετικοί για δύο πυρήνες που είναι “κατοπτρικοί”, δηλαδή έχουν το ίδιο άθροισμα πρωτονίων και νετρονίων, αλλά ο αριθμός πρωτονίων του ενός είναι όσα τα νετρόνια του άλλου;</a:t>
            </a:r>
            <a:endParaRPr b="0" sz="2200" spc="-1" strike="noStrike">
              <a:solidFill>
                <a:srgbClr val="000000"/>
              </a:solidFill>
              <a:latin typeface="Times New Roman"/>
            </a:endParaRPr>
          </a:p>
          <a:p>
            <a:pPr algn="just">
              <a:spcAft>
                <a:spcPts val="1060"/>
              </a:spcAft>
            </a:pPr>
            <a:endParaRPr b="0" sz="2200" spc="-1" strike="noStrike">
              <a:solidFill>
                <a:srgbClr val="000000"/>
              </a:solidFill>
              <a:latin typeface="Times New Roman"/>
            </a:endParaRPr>
          </a:p>
          <a:p>
            <a:pPr algn="just">
              <a:spcAft>
                <a:spcPts val="1060"/>
              </a:spcAft>
            </a:pPr>
            <a:r>
              <a:rPr b="1" lang="el-GR" sz="2200" spc="-1" strike="noStrike">
                <a:solidFill>
                  <a:srgbClr val="000000"/>
                </a:solidFill>
                <a:latin typeface="Times New Roman"/>
                <a:ea typeface="Times;Times New Roman"/>
              </a:rPr>
              <a:t>γ) </a:t>
            </a:r>
            <a:r>
              <a:rPr b="0" lang="el-GR" sz="2200" spc="-1" strike="noStrike">
                <a:solidFill>
                  <a:srgbClr val="000000"/>
                </a:solidFill>
                <a:latin typeface="Times New Roman"/>
                <a:ea typeface="Times;Times New Roman"/>
              </a:rPr>
              <a:t>Ένας πυρήνας  έχει ενέργεια σύνδεσης ανά νουκλεόνιο 7</a:t>
            </a:r>
            <a:r>
              <a:rPr b="0" lang="el-GR" sz="2200" spc="-1" strike="noStrike">
                <a:solidFill>
                  <a:srgbClr val="000000"/>
                </a:solidFill>
                <a:latin typeface="Times New Roman"/>
                <a:ea typeface="Times New Roman"/>
              </a:rPr>
              <a:t>,</a:t>
            </a:r>
            <a:r>
              <a:rPr b="0" lang="el-GR" sz="2200" spc="-1" strike="noStrike">
                <a:solidFill>
                  <a:srgbClr val="000000"/>
                </a:solidFill>
                <a:latin typeface="Times New Roman"/>
                <a:ea typeface="Times;Times New Roman"/>
              </a:rPr>
              <a:t>5 MeV και σχάζεται σε  και , οι οποίοι έχουν ενέργειες σύνδεσης 8,5 MeV ανά νουκελόνιο. Γράψτε την αντίδραση συμπληρώνοντας τα προϊόντα της σχάσης, καθώς και υπολογίστε την ενέργεια που ελευθερώνεται κατά τη σχάση.</a:t>
            </a:r>
            <a:r>
              <a:rPr b="0" lang="el-GR" sz="2200" spc="-1" strike="noStrike">
                <a:solidFill>
                  <a:srgbClr val="000000"/>
                </a:solidFill>
                <a:latin typeface="Times New Roman"/>
                <a:ea typeface="Times New Roman"/>
              </a:rPr>
              <a:t> </a:t>
            </a:r>
            <a:endParaRPr b="0" sz="2200" spc="-1" strike="noStrike">
              <a:solidFill>
                <a:srgbClr val="000000"/>
              </a:solidFill>
              <a:latin typeface="Times New Roman"/>
            </a:endParaRPr>
          </a:p>
          <a:p>
            <a:pPr algn="just">
              <a:spcAft>
                <a:spcPts val="1060"/>
              </a:spcAft>
            </a:pPr>
            <a:endParaRPr b="0" sz="2200" spc="-1" strike="noStrike">
              <a:solidFill>
                <a:srgbClr val="000000"/>
              </a:solidFill>
              <a:latin typeface="Times New Roman"/>
            </a:endParaRPr>
          </a:p>
          <a:p>
            <a:pPr algn="just">
              <a:spcAft>
                <a:spcPts val="1060"/>
              </a:spcAft>
            </a:pPr>
            <a:endParaRPr b="0" sz="2200" spc="-1" strike="noStrike">
              <a:solidFill>
                <a:srgbClr val="000000"/>
              </a:solidFill>
              <a:latin typeface="Times New Roman"/>
            </a:endParaRPr>
          </a:p>
        </p:txBody>
      </p:sp>
    </p:spTree>
  </p:cSld>
  <p:timing>
    <p:tnLst>
      <p:par>
        <p:cTn id="5" dur="indefinite" restart="never" nodeType="tmRoot">
          <p:childTnLst>
            <p:seq>
              <p:cTn id="6" dur="indefinite"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 name="TextShape 1"/>
          <p:cNvSpPr txBox="1"/>
          <p:nvPr/>
        </p:nvSpPr>
        <p:spPr>
          <a:xfrm>
            <a:off x="504000" y="157320"/>
            <a:ext cx="9071640" cy="613080"/>
          </a:xfrm>
          <a:prstGeom prst="rect">
            <a:avLst/>
          </a:prstGeom>
          <a:solidFill>
            <a:srgbClr val="00ffff"/>
          </a:solidFill>
          <a:ln w="54720">
            <a:noFill/>
          </a:ln>
        </p:spPr>
        <p:txBody>
          <a:bodyPr lIns="0" rIns="0" tIns="0" bIns="0" anchor="ctr"/>
          <a:p>
            <a:pPr algn="ctr"/>
            <a:r>
              <a:rPr b="0" lang="en-GB" sz="2800" spc="-1" strike="noStrike">
                <a:latin typeface="Bitstream Vera Sans"/>
              </a:rPr>
              <a:t>Άσκηση 4.3 – ενέργεια σύνδεσης και μέγεθος</a:t>
            </a:r>
            <a:endParaRPr b="0" lang="en-GB" sz="2800" spc="-1" strike="noStrike">
              <a:latin typeface="Bitstream Vera Sans"/>
            </a:endParaRPr>
          </a:p>
        </p:txBody>
      </p:sp>
      <p:sp>
        <p:nvSpPr>
          <p:cNvPr id="214" name="TextShape 2"/>
          <p:cNvSpPr txBox="1"/>
          <p:nvPr/>
        </p:nvSpPr>
        <p:spPr>
          <a:xfrm>
            <a:off x="504000" y="914400"/>
            <a:ext cx="9071640" cy="6090480"/>
          </a:xfrm>
          <a:prstGeom prst="rect">
            <a:avLst/>
          </a:prstGeom>
          <a:noFill/>
          <a:ln>
            <a:noFill/>
          </a:ln>
        </p:spPr>
        <p:txBody>
          <a:bodyPr lIns="0" rIns="0" tIns="0" bIns="0"/>
          <a:p>
            <a:pPr algn="just">
              <a:lnSpc>
                <a:spcPct val="100000"/>
              </a:lnSpc>
              <a:spcAft>
                <a:spcPts val="1199"/>
              </a:spcAft>
            </a:pPr>
            <a:r>
              <a:rPr b="1" sz="2200" spc="-1" strike="noStrike">
                <a:solidFill>
                  <a:srgbClr val="000000"/>
                </a:solidFill>
                <a:latin typeface="Times New Roman"/>
                <a:ea typeface="Times New Roman"/>
              </a:rPr>
              <a:t>α)</a:t>
            </a:r>
            <a:r>
              <a:rPr b="0" sz="2200" spc="-1" strike="noStrike">
                <a:solidFill>
                  <a:srgbClr val="000000"/>
                </a:solidFill>
                <a:latin typeface="Times New Roman"/>
                <a:ea typeface="Times New Roman"/>
              </a:rPr>
              <a:t> Πώς εξαρτάται η ακτίνα (R) ενός πυρήνα από τον αριθμό των νουκλεονίων του (Α) ; Πόση είναι η ακτίνα ενός πυρήνα με Α=27; </a:t>
            </a:r>
            <a:endParaRPr b="0" sz="2200" spc="-1" strike="noStrike">
              <a:solidFill>
                <a:srgbClr val="000000"/>
              </a:solidFill>
              <a:latin typeface="Times New Roman"/>
              <a:ea typeface="Times New Roman"/>
            </a:endParaRPr>
          </a:p>
          <a:p>
            <a:pPr algn="just">
              <a:lnSpc>
                <a:spcPct val="100000"/>
              </a:lnSpc>
              <a:spcAft>
                <a:spcPts val="1199"/>
              </a:spcAft>
            </a:pPr>
            <a:r>
              <a:rPr b="1" sz="2200" spc="-1" strike="noStrike">
                <a:solidFill>
                  <a:srgbClr val="000000"/>
                </a:solidFill>
                <a:latin typeface="Times New Roman"/>
                <a:ea typeface="Times New Roman"/>
              </a:rPr>
              <a:t>β)</a:t>
            </a:r>
            <a:r>
              <a:rPr b="0" sz="2200" spc="-1" strike="noStrike">
                <a:solidFill>
                  <a:srgbClr val="000000"/>
                </a:solidFill>
                <a:latin typeface="Times New Roman"/>
                <a:ea typeface="Times New Roman"/>
              </a:rPr>
              <a:t> Πώς εξαρτάται η μάζα ενός πυρήνα από την ενέργεια σύνδεσής του; Πόση περίπου είναι η ενέργεια σύνδεσης ανά νουκελόνιo; Περιγράψτε τους βασικούς όρους στον ημιεμπιρικό τύπο μάζας. </a:t>
            </a:r>
            <a:endParaRPr b="0" sz="2200" spc="-1" strike="noStrike">
              <a:solidFill>
                <a:srgbClr val="000000"/>
              </a:solidFill>
              <a:latin typeface="Times New Roman"/>
              <a:ea typeface="Times New Roman"/>
            </a:endParaRPr>
          </a:p>
          <a:p>
            <a:pPr algn="just">
              <a:lnSpc>
                <a:spcPct val="100000"/>
              </a:lnSpc>
              <a:spcAft>
                <a:spcPts val="1199"/>
              </a:spcAft>
            </a:pPr>
            <a:r>
              <a:rPr b="1" sz="2200" spc="-1" strike="noStrike">
                <a:solidFill>
                  <a:srgbClr val="000000"/>
                </a:solidFill>
                <a:latin typeface="Times New Roman"/>
                <a:ea typeface="Times New Roman"/>
              </a:rPr>
              <a:t>γ) </a:t>
            </a:r>
            <a:r>
              <a:rPr b="0" sz="2200" spc="-1" strike="noStrike">
                <a:solidFill>
                  <a:srgbClr val="000000"/>
                </a:solidFill>
                <a:latin typeface="Times New Roman"/>
                <a:ea typeface="Times New Roman"/>
              </a:rPr>
              <a:t>Οι ενέργειες σύνδεσης των “κατοπτρικών πυρήνων”  </a:t>
            </a:r>
            <a:r>
              <a:rPr b="0" sz="2200" spc="-1" strike="noStrike" baseline="26000">
                <a:solidFill>
                  <a:srgbClr val="000000"/>
                </a:solidFill>
                <a:latin typeface="Times New Roman"/>
                <a:ea typeface="Times New Roman"/>
              </a:rPr>
              <a:t>11</a:t>
            </a:r>
            <a:r>
              <a:rPr b="0" sz="2200" spc="-1" strike="noStrike" baseline="-26000">
                <a:solidFill>
                  <a:srgbClr val="000000"/>
                </a:solidFill>
                <a:latin typeface="Times New Roman"/>
                <a:ea typeface="Times New Roman"/>
              </a:rPr>
              <a:t>5</a:t>
            </a:r>
            <a:r>
              <a:rPr b="0" sz="2200" spc="-1" strike="noStrike">
                <a:solidFill>
                  <a:srgbClr val="000000"/>
                </a:solidFill>
                <a:latin typeface="Times New Roman"/>
                <a:ea typeface="Times New Roman"/>
              </a:rPr>
              <a:t>B  και  </a:t>
            </a:r>
            <a:r>
              <a:rPr b="0" sz="2200" spc="-1" strike="noStrike" baseline="26000">
                <a:solidFill>
                  <a:srgbClr val="000000"/>
                </a:solidFill>
                <a:latin typeface="Times New Roman"/>
                <a:ea typeface="Times New Roman"/>
              </a:rPr>
              <a:t>11</a:t>
            </a:r>
            <a:r>
              <a:rPr b="0" sz="2200" spc="-1" strike="noStrike" baseline="-26000">
                <a:solidFill>
                  <a:srgbClr val="000000"/>
                </a:solidFill>
                <a:latin typeface="Times New Roman"/>
                <a:ea typeface="Times New Roman"/>
              </a:rPr>
              <a:t>6</a:t>
            </a:r>
            <a:r>
              <a:rPr b="0" sz="2200" spc="-1" strike="noStrike">
                <a:solidFill>
                  <a:srgbClr val="000000"/>
                </a:solidFill>
                <a:latin typeface="Times New Roman"/>
                <a:ea typeface="Times New Roman"/>
              </a:rPr>
              <a:t>C  είναι 76.2 MeV και 73.4 MeV αντίστοιχα. Ένας παλιός τρόπος υπολογισμού της ακτίνας τους (R</a:t>
            </a:r>
            <a:r>
              <a:rPr b="0" sz="2200" spc="-1" strike="noStrike" baseline="-26000">
                <a:solidFill>
                  <a:srgbClr val="000000"/>
                </a:solidFill>
                <a:latin typeface="Times New Roman"/>
                <a:ea typeface="Times New Roman"/>
              </a:rPr>
              <a:t>C</a:t>
            </a:r>
            <a:r>
              <a:rPr b="0" sz="2200" spc="-1" strike="noStrike">
                <a:solidFill>
                  <a:srgbClr val="000000"/>
                </a:solidFill>
                <a:latin typeface="Times New Roman"/>
                <a:ea typeface="Times New Roman"/>
              </a:rPr>
              <a:t>) ήταν να υποθέτουμε ότι οι πυρήνες είναι σφαιρικοί με ομοιόμορφα κατανεμημένο το φορτίο στον όγκο τους και ότι η διαφορά στις ενέργειες σύνδεσης οφείλεται όλη σε φαινόμενα Coulomb. Σας φαίνεται λογική αυτή η υπόθεση; Υπολογίσετε μ' αυτό τον τρόπο την ακτίνα και συγκρίνετε το αποτέλεσμα με την τιμή που βρήκατε στο ερώτημα α).</a:t>
            </a:r>
            <a:endParaRPr b="0" sz="2200" spc="-1" strike="noStrike">
              <a:solidFill>
                <a:srgbClr val="000000"/>
              </a:solidFill>
              <a:latin typeface="Times New Roman"/>
              <a:ea typeface="Times New Roman"/>
            </a:endParaRPr>
          </a:p>
          <a:p>
            <a:pPr algn="just">
              <a:lnSpc>
                <a:spcPct val="100000"/>
              </a:lnSpc>
              <a:spcAft>
                <a:spcPts val="1060"/>
              </a:spcAft>
            </a:pPr>
            <a:r>
              <a:rPr b="1" sz="2200" spc="-1" strike="noStrike">
                <a:solidFill>
                  <a:srgbClr val="000000"/>
                </a:solidFill>
                <a:latin typeface="Times New Roman"/>
                <a:ea typeface="Times New Roman"/>
              </a:rPr>
              <a:t>Δίνονται</a:t>
            </a:r>
            <a:r>
              <a:rPr b="0" sz="2200" spc="-1" strike="noStrike">
                <a:solidFill>
                  <a:srgbClr val="000000"/>
                </a:solidFill>
                <a:latin typeface="Times New Roman"/>
                <a:ea typeface="Times New Roman"/>
              </a:rPr>
              <a:t>:  </a:t>
            </a:r>
            <a:endParaRPr b="0" sz="2200" spc="-1" strike="noStrike">
              <a:solidFill>
                <a:srgbClr val="000000"/>
              </a:solidFill>
              <a:latin typeface="Times New Roman"/>
              <a:ea typeface="Times New Roman"/>
            </a:endParaRPr>
          </a:p>
          <a:p>
            <a:pPr algn="just">
              <a:lnSpc>
                <a:spcPct val="100000"/>
              </a:lnSpc>
              <a:spcAft>
                <a:spcPts val="1060"/>
              </a:spcAft>
            </a:pPr>
            <a:r>
              <a:rPr b="0" sz="2200" spc="-1" strike="noStrike">
                <a:solidFill>
                  <a:srgbClr val="000000"/>
                </a:solidFill>
                <a:latin typeface="Times New Roman"/>
                <a:ea typeface="Times New Roman"/>
              </a:rPr>
              <a:t>Σταθερές:  R</a:t>
            </a:r>
            <a:r>
              <a:rPr b="0" sz="2200" spc="-1" strike="noStrike" baseline="-14000">
                <a:solidFill>
                  <a:srgbClr val="000000"/>
                </a:solidFill>
                <a:latin typeface="Times New Roman"/>
                <a:ea typeface="Times New Roman"/>
              </a:rPr>
              <a:t>0</a:t>
            </a:r>
            <a:r>
              <a:rPr b="0" sz="2200" spc="-1" strike="noStrike">
                <a:solidFill>
                  <a:srgbClr val="000000"/>
                </a:solidFill>
                <a:latin typeface="Times New Roman"/>
                <a:ea typeface="Times New Roman"/>
              </a:rPr>
              <a:t> = 1.1fm , 1  amu = 931.5 MeV/c</a:t>
            </a:r>
            <a:r>
              <a:rPr b="0" sz="2200" spc="-1" strike="noStrike" baseline="14000">
                <a:solidFill>
                  <a:srgbClr val="000000"/>
                </a:solidFill>
                <a:latin typeface="Times New Roman"/>
                <a:ea typeface="Times New Roman"/>
              </a:rPr>
              <a:t>2</a:t>
            </a:r>
            <a:r>
              <a:rPr b="0" sz="2200" spc="-1" strike="noStrike">
                <a:solidFill>
                  <a:srgbClr val="000000"/>
                </a:solidFill>
                <a:latin typeface="Times New Roman"/>
                <a:ea typeface="Times New Roman"/>
              </a:rPr>
              <a:t> ,    </a:t>
            </a:r>
            <a:r>
              <a:rPr b="0" sz="2200" spc="-1" strike="noStrike">
                <a:solidFill>
                  <a:srgbClr val="000000"/>
                </a:solidFill>
                <a:latin typeface="Times New Roman"/>
                <a:ea typeface="Times New Roman"/>
              </a:rPr>
              <a:t>e</a:t>
            </a:r>
            <a:r>
              <a:rPr b="0" sz="2200" spc="-1" strike="noStrike" baseline="14000">
                <a:solidFill>
                  <a:srgbClr val="000000"/>
                </a:solidFill>
                <a:latin typeface="Times New Roman"/>
                <a:ea typeface="Times New Roman"/>
              </a:rPr>
              <a:t>2</a:t>
            </a:r>
            <a:r>
              <a:rPr b="0" sz="2200" spc="-1" strike="noStrike">
                <a:solidFill>
                  <a:srgbClr val="000000"/>
                </a:solidFill>
                <a:latin typeface="Times New Roman"/>
                <a:ea typeface="Times New Roman"/>
              </a:rPr>
              <a:t>/ħc = 1/137 ,   ħc = 197 MeV∙fm</a:t>
            </a:r>
            <a:endParaRPr b="0" sz="2200" spc="-1" strike="noStrike">
              <a:solidFill>
                <a:srgbClr val="000000"/>
              </a:solidFill>
              <a:latin typeface="Times New Roman"/>
              <a:ea typeface="Times New Roman"/>
            </a:endParaRPr>
          </a:p>
          <a:p>
            <a:pPr algn="just">
              <a:lnSpc>
                <a:spcPct val="100000"/>
              </a:lnSpc>
              <a:spcAft>
                <a:spcPts val="1060"/>
              </a:spcAft>
            </a:pPr>
            <a:r>
              <a:rPr b="0" sz="2200" spc="-1" strike="noStrike">
                <a:solidFill>
                  <a:srgbClr val="000000"/>
                </a:solidFill>
                <a:latin typeface="Times New Roman"/>
                <a:ea typeface="Times New Roman"/>
              </a:rPr>
              <a:t>Oμοιόμορφα φορτισμένη σφαίρα με φορτίο Ze και ακτίνα R έχει ενέργεια Coulomb 0.87*Ζ</a:t>
            </a:r>
            <a:r>
              <a:rPr b="0" sz="2200" spc="-1" strike="noStrike" baseline="14000">
                <a:solidFill>
                  <a:srgbClr val="000000"/>
                </a:solidFill>
                <a:latin typeface="Times New Roman"/>
                <a:ea typeface="Times New Roman"/>
              </a:rPr>
              <a:t>2</a:t>
            </a:r>
            <a:r>
              <a:rPr b="0" sz="2200" spc="-1" strike="noStrike">
                <a:solidFill>
                  <a:srgbClr val="000000"/>
                </a:solidFill>
                <a:latin typeface="Times New Roman"/>
                <a:ea typeface="Times New Roman"/>
              </a:rPr>
              <a:t>/R    MeV*fm. </a:t>
            </a:r>
            <a:endParaRPr b="0" sz="2200" spc="-1" strike="noStrike">
              <a:solidFill>
                <a:srgbClr val="000000"/>
              </a:solidFill>
              <a:latin typeface="Times New Roman"/>
              <a:ea typeface="Times New Roman"/>
            </a:endParaRPr>
          </a:p>
        </p:txBody>
      </p:sp>
    </p:spTree>
  </p:cSld>
  <p:timing>
    <p:tnLst>
      <p:par>
        <p:cTn id="7" dur="indefinite" restart="never" nodeType="tmRoot">
          <p:childTnLst>
            <p:seq>
              <p:cTn id="8" dur="indefinite"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 name="TextShape 1"/>
          <p:cNvSpPr txBox="1"/>
          <p:nvPr/>
        </p:nvSpPr>
        <p:spPr>
          <a:xfrm>
            <a:off x="504000" y="157320"/>
            <a:ext cx="9071640" cy="613080"/>
          </a:xfrm>
          <a:prstGeom prst="rect">
            <a:avLst/>
          </a:prstGeom>
          <a:solidFill>
            <a:srgbClr val="00ffff"/>
          </a:solidFill>
          <a:ln w="54720">
            <a:noFill/>
          </a:ln>
        </p:spPr>
        <p:txBody>
          <a:bodyPr lIns="0" rIns="0" tIns="0" bIns="0" anchor="ctr"/>
          <a:p>
            <a:pPr algn="ctr"/>
            <a:r>
              <a:rPr b="0" lang="en-GB" sz="3600" spc="-1" strike="noStrike">
                <a:latin typeface="Bitstream Vera Sans"/>
              </a:rPr>
              <a:t>Άσκηση 4.4 – ενεργότητα και ηλικία</a:t>
            </a:r>
            <a:endParaRPr b="0" lang="en-GB" sz="3600" spc="-1" strike="noStrike">
              <a:latin typeface="Bitstream Vera Sans"/>
            </a:endParaRPr>
          </a:p>
        </p:txBody>
      </p:sp>
      <p:sp>
        <p:nvSpPr>
          <p:cNvPr id="216" name="TextShape 2"/>
          <p:cNvSpPr txBox="1"/>
          <p:nvPr/>
        </p:nvSpPr>
        <p:spPr>
          <a:xfrm>
            <a:off x="504000" y="914400"/>
            <a:ext cx="9071640" cy="5951880"/>
          </a:xfrm>
          <a:prstGeom prst="rect">
            <a:avLst/>
          </a:prstGeom>
          <a:noFill/>
          <a:ln>
            <a:noFill/>
          </a:ln>
        </p:spPr>
        <p:txBody>
          <a:bodyPr lIns="0" rIns="0" tIns="0" bIns="0"/>
          <a:p>
            <a:pPr algn="just">
              <a:spcAft>
                <a:spcPts val="1060"/>
              </a:spcAft>
            </a:pPr>
            <a:r>
              <a:rPr b="0" lang="el-GR" sz="2200" spc="-1" strike="noStrike">
                <a:solidFill>
                  <a:srgbClr val="150016"/>
                </a:solidFill>
                <a:latin typeface="Times New Roman"/>
                <a:ea typeface="Cambria"/>
              </a:rPr>
              <a:t>Ένας Φυσικός βρίσκει στο εργαστήριο ένα ραδιενεργό δείγμα χωρίς καμμιά ένδειξη. Το μετράει στον ανιχνευτή και καταγράφει ενεργότητα 1350 counts per minute (cpm). Κατόπιν τοποθετεί στον ανιχνευτή ένα παρόμοιο δείγμα (ίδιο υλικό, ίδια μάζα) που μόλις παρασκευάστηκε και μετράει 10800 cpm. </a:t>
            </a:r>
            <a:endParaRPr b="0" sz="2200" spc="-1" strike="noStrike">
              <a:solidFill>
                <a:srgbClr val="000000"/>
              </a:solidFill>
              <a:latin typeface="Times New Roman"/>
            </a:endParaRPr>
          </a:p>
          <a:p>
            <a:pPr algn="just">
              <a:spcAft>
                <a:spcPts val="1060"/>
              </a:spcAft>
            </a:pPr>
            <a:r>
              <a:rPr b="1" lang="el-GR" sz="2200" spc="-1" strike="noStrike">
                <a:solidFill>
                  <a:srgbClr val="150016"/>
                </a:solidFill>
                <a:latin typeface="Times New Roman"/>
                <a:ea typeface="Times New Roman"/>
              </a:rPr>
              <a:t>α) </a:t>
            </a:r>
            <a:r>
              <a:rPr b="0" lang="el-GR" sz="2200" spc="-1" strike="noStrike">
                <a:solidFill>
                  <a:srgbClr val="150016"/>
                </a:solidFill>
                <a:latin typeface="Times New Roman"/>
                <a:ea typeface="Cambria"/>
              </a:rPr>
              <a:t>Γνωρίζοντας ότι το ραδιενεργό αυτό υλικό έχει χρόνο ημιζωής 6 μέρες, πόσες μέρες έχουν περάσει από την παρασκευή του πρώτου δείγματος; </a:t>
            </a:r>
            <a:endParaRPr b="0" sz="2200" spc="-1" strike="noStrike">
              <a:solidFill>
                <a:srgbClr val="000000"/>
              </a:solidFill>
              <a:latin typeface="Times New Roman"/>
            </a:endParaRPr>
          </a:p>
          <a:p>
            <a:pPr algn="just">
              <a:spcAft>
                <a:spcPts val="1060"/>
              </a:spcAft>
            </a:pPr>
            <a:r>
              <a:rPr b="1" lang="el-GR" sz="2200" spc="-1" strike="noStrike">
                <a:solidFill>
                  <a:srgbClr val="150016"/>
                </a:solidFill>
                <a:latin typeface="Times New Roman"/>
                <a:ea typeface="Times New Roman"/>
              </a:rPr>
              <a:t>β) </a:t>
            </a:r>
            <a:r>
              <a:rPr b="0" lang="el-GR" sz="2200" spc="-1" strike="noStrike">
                <a:solidFill>
                  <a:srgbClr val="150016"/>
                </a:solidFill>
                <a:latin typeface="Times New Roman"/>
                <a:ea typeface="Times New Roman"/>
              </a:rPr>
              <a:t>Πόση ενεργότητα θα έχει ένα νεοφτιαγμένο δείγμα από το ίδιο υλικό, αλλά με διπλάσια μάζα από τα παραπάνω; </a:t>
            </a:r>
            <a:endParaRPr b="0" sz="2200" spc="-1" strike="noStrike">
              <a:solidFill>
                <a:srgbClr val="000000"/>
              </a:solidFill>
              <a:latin typeface="Times New Roman"/>
            </a:endParaRPr>
          </a:p>
          <a:p>
            <a:pPr algn="just">
              <a:spcAft>
                <a:spcPts val="1060"/>
              </a:spcAft>
            </a:pPr>
            <a:r>
              <a:rPr b="1" lang="el-GR" sz="2200" spc="-1" strike="noStrike">
                <a:solidFill>
                  <a:srgbClr val="150016"/>
                </a:solidFill>
                <a:latin typeface="Times New Roman"/>
                <a:ea typeface="Times New Roman"/>
              </a:rPr>
              <a:t>γ)</a:t>
            </a:r>
            <a:r>
              <a:rPr b="0" lang="el-GR" sz="2200" spc="-1" strike="noStrike">
                <a:solidFill>
                  <a:srgbClr val="150016"/>
                </a:solidFill>
                <a:latin typeface="Times New Roman"/>
                <a:ea typeface="Times New Roman"/>
              </a:rPr>
              <a:t> Ο χρόνος ημίσειας ζωής του νέου μεγαλύτερου δείγματος θα ήταν πάλι 6 μέρες, περισσότερο ή λιγότερο;</a:t>
            </a:r>
            <a:r>
              <a:rPr b="0" lang="el-GR" sz="2200" spc="-1" strike="noStrike">
                <a:solidFill>
                  <a:srgbClr val="150016"/>
                </a:solidFill>
                <a:latin typeface="Times New Roman"/>
                <a:ea typeface="Cambria"/>
              </a:rPr>
              <a:t> </a:t>
            </a:r>
            <a:endParaRPr b="0" sz="2200" spc="-1" strike="noStrike">
              <a:solidFill>
                <a:srgbClr val="000000"/>
              </a:solidFill>
              <a:latin typeface="Times New Roman"/>
            </a:endParaRPr>
          </a:p>
          <a:p>
            <a:pPr algn="just">
              <a:spcAft>
                <a:spcPts val="1060"/>
              </a:spcAft>
            </a:pPr>
            <a:endParaRPr b="0" sz="2200" spc="-1" strike="noStrike">
              <a:solidFill>
                <a:srgbClr val="000000"/>
              </a:solidFill>
              <a:latin typeface="Times New Roman"/>
            </a:endParaRPr>
          </a:p>
          <a:p>
            <a:pPr algn="just">
              <a:spcAft>
                <a:spcPts val="1060"/>
              </a:spcAft>
            </a:pPr>
            <a:endParaRPr b="0" sz="2200" spc="-1" strike="noStrike">
              <a:solidFill>
                <a:srgbClr val="000000"/>
              </a:solidFill>
              <a:latin typeface="Times New Roman"/>
            </a:endParaRPr>
          </a:p>
        </p:txBody>
      </p:sp>
    </p:spTree>
  </p:cSld>
  <p:timing>
    <p:tnLst>
      <p:par>
        <p:cTn id="9" dur="indefinite" restart="never" nodeType="tmRoot">
          <p:childTnLst>
            <p:seq>
              <p:cTn id="10" dur="indefinite"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7" name="TextShape 1"/>
          <p:cNvSpPr txBox="1"/>
          <p:nvPr/>
        </p:nvSpPr>
        <p:spPr>
          <a:xfrm>
            <a:off x="504000" y="157320"/>
            <a:ext cx="9071640" cy="613080"/>
          </a:xfrm>
          <a:prstGeom prst="rect">
            <a:avLst/>
          </a:prstGeom>
          <a:solidFill>
            <a:srgbClr val="00ffff"/>
          </a:solidFill>
          <a:ln w="54720">
            <a:noFill/>
          </a:ln>
        </p:spPr>
        <p:txBody>
          <a:bodyPr lIns="0" rIns="0" tIns="0" bIns="0" anchor="ctr"/>
          <a:p>
            <a:pPr algn="ctr"/>
            <a:r>
              <a:rPr b="0" lang="en-GB" sz="3600" spc="-1" strike="noStrike">
                <a:latin typeface="Bitstream Vera Sans"/>
              </a:rPr>
              <a:t>Άσκηση 4.5 - χρονολόγηση</a:t>
            </a:r>
            <a:endParaRPr b="0" lang="en-GB" sz="3600" spc="-1" strike="noStrike">
              <a:latin typeface="Bitstream Vera Sans"/>
            </a:endParaRPr>
          </a:p>
        </p:txBody>
      </p:sp>
      <p:sp>
        <p:nvSpPr>
          <p:cNvPr id="218" name="TextShape 2"/>
          <p:cNvSpPr txBox="1"/>
          <p:nvPr/>
        </p:nvSpPr>
        <p:spPr>
          <a:xfrm>
            <a:off x="324000" y="842400"/>
            <a:ext cx="9505800" cy="6795360"/>
          </a:xfrm>
          <a:prstGeom prst="rect">
            <a:avLst/>
          </a:prstGeom>
          <a:noFill/>
          <a:ln>
            <a:noFill/>
          </a:ln>
        </p:spPr>
        <p:txBody>
          <a:bodyPr lIns="0" rIns="0" tIns="0" bIns="0"/>
          <a:p>
            <a:pPr algn="just">
              <a:spcAft>
                <a:spcPts val="1060"/>
              </a:spcAft>
            </a:pPr>
            <a:r>
              <a:rPr b="1" lang="el-GR" sz="2200" spc="-1" strike="noStrike">
                <a:solidFill>
                  <a:srgbClr val="000000"/>
                </a:solidFill>
                <a:latin typeface="Times New Roman"/>
                <a:ea typeface="Times New Roman"/>
              </a:rPr>
              <a:t>α) </a:t>
            </a:r>
            <a:r>
              <a:rPr b="0" lang="el-GR" sz="2200" spc="-1" strike="noStrike">
                <a:solidFill>
                  <a:srgbClr val="150016"/>
                </a:solidFill>
                <a:latin typeface="Times New Roman"/>
                <a:ea typeface="Cambria"/>
              </a:rPr>
              <a:t>Ένα ξύλινο αντικείμενο μάζας 6 g ανακαλύφθηκε στις ανασκαφές και βρέθηκε να έχει ενεργότητα 0.2 Bq (αυτή προέρχεται από διασπάσεις του </a:t>
            </a:r>
            <a:r>
              <a:rPr b="0" lang="el-GR" sz="2200" spc="-1" strike="noStrike" baseline="14000">
                <a:solidFill>
                  <a:srgbClr val="150016"/>
                </a:solidFill>
                <a:latin typeface="Times New Roman"/>
                <a:ea typeface="Cambria"/>
              </a:rPr>
              <a:t>14</a:t>
            </a:r>
            <a:r>
              <a:rPr b="0" lang="el-GR" sz="2200" spc="-1" strike="noStrike">
                <a:solidFill>
                  <a:srgbClr val="150016"/>
                </a:solidFill>
                <a:latin typeface="Times New Roman"/>
                <a:ea typeface="Cambria"/>
              </a:rPr>
              <a:t>C που έχει σταθερά διάσπασης λ = 1.2x10</a:t>
            </a:r>
            <a:r>
              <a:rPr b="0" lang="el-GR" sz="2200" spc="-1" strike="noStrike" baseline="14000">
                <a:solidFill>
                  <a:srgbClr val="150016"/>
                </a:solidFill>
                <a:latin typeface="Times New Roman"/>
                <a:ea typeface="Cambria"/>
              </a:rPr>
              <a:t>-4 </a:t>
            </a:r>
            <a:r>
              <a:rPr b="0" lang="el-GR" sz="2200" spc="-1" strike="noStrike">
                <a:solidFill>
                  <a:srgbClr val="150016"/>
                </a:solidFill>
                <a:latin typeface="Times New Roman"/>
                <a:ea typeface="Cambria"/>
              </a:rPr>
              <a:t>y</a:t>
            </a:r>
            <a:r>
              <a:rPr b="0" lang="el-GR" sz="2200" spc="-1" strike="noStrike" baseline="14000">
                <a:solidFill>
                  <a:srgbClr val="150016"/>
                </a:solidFill>
                <a:latin typeface="Times New Roman"/>
                <a:ea typeface="Cambria"/>
              </a:rPr>
              <a:t>-1</a:t>
            </a:r>
            <a:r>
              <a:rPr b="0" lang="el-GR" sz="2200" spc="-1" strike="noStrike">
                <a:solidFill>
                  <a:srgbClr val="150016"/>
                </a:solidFill>
                <a:latin typeface="Times New Roman"/>
                <a:ea typeface="Cambria"/>
              </a:rPr>
              <a:t>). Ποιός ο μέσος χρόνος ζωής και ο Τ</a:t>
            </a:r>
            <a:r>
              <a:rPr b="0" lang="el-GR" sz="2200" spc="-1" strike="noStrike" baseline="-14000">
                <a:solidFill>
                  <a:srgbClr val="150016"/>
                </a:solidFill>
                <a:latin typeface="Times New Roman"/>
                <a:ea typeface="Cambria"/>
              </a:rPr>
              <a:t>1/2</a:t>
            </a:r>
            <a:r>
              <a:rPr b="0" lang="el-GR" sz="2200" spc="-1" strike="noStrike">
                <a:solidFill>
                  <a:srgbClr val="150016"/>
                </a:solidFill>
                <a:latin typeface="Times New Roman"/>
                <a:ea typeface="Cambria"/>
              </a:rPr>
              <a:t> του </a:t>
            </a:r>
            <a:r>
              <a:rPr b="0" lang="el-GR" sz="2200" spc="-1" strike="noStrike" baseline="14000">
                <a:solidFill>
                  <a:srgbClr val="150016"/>
                </a:solidFill>
                <a:latin typeface="Times New Roman"/>
                <a:ea typeface="Cambria"/>
              </a:rPr>
              <a:t>14</a:t>
            </a:r>
            <a:r>
              <a:rPr b="0" lang="el-GR" sz="2200" spc="-1" strike="noStrike">
                <a:solidFill>
                  <a:srgbClr val="150016"/>
                </a:solidFill>
                <a:latin typeface="Times New Roman"/>
                <a:ea typeface="Cambria"/>
              </a:rPr>
              <a:t>C; Υποθέτοντας ότι στη ζώσα ύλη ο λόγος των πυρήνων </a:t>
            </a:r>
            <a:r>
              <a:rPr b="0" lang="el-GR" sz="2200" spc="-1" strike="noStrike" baseline="14000">
                <a:solidFill>
                  <a:srgbClr val="150016"/>
                </a:solidFill>
                <a:latin typeface="Times New Roman"/>
                <a:ea typeface="Cambria"/>
              </a:rPr>
              <a:t>14</a:t>
            </a:r>
            <a:r>
              <a:rPr b="0" lang="el-GR" sz="2200" spc="-1" strike="noStrike">
                <a:solidFill>
                  <a:srgbClr val="150016"/>
                </a:solidFill>
                <a:latin typeface="Times New Roman"/>
                <a:ea typeface="Cambria"/>
              </a:rPr>
              <a:t>C / </a:t>
            </a:r>
            <a:r>
              <a:rPr b="0" lang="el-GR" sz="2200" spc="-1" strike="noStrike" baseline="14000">
                <a:solidFill>
                  <a:srgbClr val="150016"/>
                </a:solidFill>
                <a:latin typeface="Times New Roman"/>
                <a:ea typeface="Cambria"/>
              </a:rPr>
              <a:t>all</a:t>
            </a:r>
            <a:r>
              <a:rPr b="0" lang="el-GR" sz="2200" spc="-1" strike="noStrike">
                <a:solidFill>
                  <a:srgbClr val="150016"/>
                </a:solidFill>
                <a:latin typeface="Times New Roman"/>
                <a:ea typeface="Cambria"/>
              </a:rPr>
              <a:t>C είναι 10</a:t>
            </a:r>
            <a:r>
              <a:rPr b="0" lang="el-GR" sz="2200" spc="-1" strike="noStrike" baseline="14000">
                <a:solidFill>
                  <a:srgbClr val="150016"/>
                </a:solidFill>
                <a:latin typeface="Times New Roman"/>
                <a:ea typeface="Cambria"/>
              </a:rPr>
              <a:t>-12</a:t>
            </a:r>
            <a:r>
              <a:rPr b="0" lang="el-GR" sz="2200" spc="-1" strike="noStrike">
                <a:solidFill>
                  <a:srgbClr val="150016"/>
                </a:solidFill>
                <a:latin typeface="Times New Roman"/>
                <a:ea typeface="Cambria"/>
              </a:rPr>
              <a:t> και ότι το αντικείμενο είναι εξ’ ολοκλήρου από άνθρακα, ποιά είναι η ηλικία του αντικειμένου; (Δίνονται: ln(2) = 0.69, ln(6) = 1.8, 1 έτος = 1y = 3∙10</a:t>
            </a:r>
            <a:r>
              <a:rPr b="0" lang="el-GR" sz="2200" spc="-1" strike="noStrike" baseline="14000">
                <a:solidFill>
                  <a:srgbClr val="150016"/>
                </a:solidFill>
                <a:latin typeface="Times New Roman"/>
                <a:ea typeface="Cambria"/>
              </a:rPr>
              <a:t>7</a:t>
            </a:r>
            <a:r>
              <a:rPr b="0" lang="el-GR" sz="2200" spc="-1" strike="noStrike">
                <a:solidFill>
                  <a:srgbClr val="150016"/>
                </a:solidFill>
                <a:latin typeface="Times New Roman"/>
                <a:ea typeface="Cambria"/>
              </a:rPr>
              <a:t> sec, αριθμός Avogadro = 6∙10</a:t>
            </a:r>
            <a:r>
              <a:rPr b="0" lang="el-GR" sz="2200" spc="-1" strike="noStrike" baseline="14000">
                <a:solidFill>
                  <a:srgbClr val="150016"/>
                </a:solidFill>
                <a:latin typeface="Times New Roman"/>
                <a:ea typeface="Cambria"/>
              </a:rPr>
              <a:t>23</a:t>
            </a:r>
            <a:r>
              <a:rPr b="0" lang="el-GR" sz="2200" spc="-1" strike="noStrike">
                <a:solidFill>
                  <a:srgbClr val="150016"/>
                </a:solidFill>
                <a:latin typeface="Times New Roman"/>
                <a:ea typeface="Cambria"/>
              </a:rPr>
              <a:t> άτομα/mol).</a:t>
            </a:r>
            <a:endParaRPr b="0" sz="2200" spc="-1" strike="noStrike">
              <a:solidFill>
                <a:srgbClr val="000000"/>
              </a:solidFill>
              <a:latin typeface="Times New Roman"/>
            </a:endParaRPr>
          </a:p>
          <a:p>
            <a:pPr algn="just">
              <a:lnSpc>
                <a:spcPct val="100000"/>
              </a:lnSpc>
            </a:pPr>
            <a:r>
              <a:rPr b="1" lang="el-GR" sz="2200" spc="-1" strike="noStrike">
                <a:solidFill>
                  <a:srgbClr val="150016"/>
                </a:solidFill>
                <a:latin typeface="Times New Roman"/>
                <a:ea typeface="Cambria"/>
              </a:rPr>
              <a:t>β)</a:t>
            </a:r>
            <a:r>
              <a:rPr b="0" lang="el-GR" sz="2200" spc="-1" strike="noStrike">
                <a:solidFill>
                  <a:srgbClr val="150016"/>
                </a:solidFill>
                <a:latin typeface="Times New Roman"/>
                <a:ea typeface="Cambria"/>
              </a:rPr>
              <a:t> </a:t>
            </a:r>
            <a:r>
              <a:rPr b="0" lang="el-GR" sz="2200" spc="-1" strike="noStrike">
                <a:solidFill>
                  <a:srgbClr val="0000ff"/>
                </a:solidFill>
                <a:latin typeface="Times New Roman"/>
                <a:ea typeface="Bitstream Vera Sans"/>
              </a:rPr>
              <a:t>Η  ηλικία των πετρωμάτων της γης μπορεί να εκτιμηθεί με την παρατήρηση της σχετικής αφθονίας των ισοτόπων στις διάφορες φυσικές ραδιενεργές σειρές. Μιά από αυτές έχει σαν “μητέρα” το </a:t>
            </a:r>
            <a:r>
              <a:rPr b="0" lang="el-GR" sz="2200" spc="-1" strike="noStrike" baseline="101000">
                <a:solidFill>
                  <a:srgbClr val="0000ff"/>
                </a:solidFill>
                <a:latin typeface="Times New Roman"/>
                <a:ea typeface="Bitstream Vera Sans"/>
              </a:rPr>
              <a:t>238</a:t>
            </a:r>
            <a:r>
              <a:rPr b="0" lang="el-GR" sz="2200" spc="-1" strike="noStrike" baseline="-101000">
                <a:solidFill>
                  <a:srgbClr val="0000ff"/>
                </a:solidFill>
                <a:latin typeface="Times New Roman"/>
                <a:ea typeface="Bitstream Vera Sans"/>
              </a:rPr>
              <a:t>92</a:t>
            </a:r>
            <a:r>
              <a:rPr b="0" lang="el-GR" sz="2200" spc="-1" strike="noStrike">
                <a:solidFill>
                  <a:srgbClr val="0000ff"/>
                </a:solidFill>
                <a:latin typeface="Times New Roman"/>
                <a:ea typeface="Bitstream Vera Sans"/>
              </a:rPr>
              <a:t>U και με διαδοχικές μεταστοιχειώσεις καταλήγει στο σταθερό </a:t>
            </a:r>
            <a:r>
              <a:rPr b="0" lang="el-GR" sz="2200" spc="-1" strike="noStrike" baseline="101000">
                <a:solidFill>
                  <a:srgbClr val="0000ff"/>
                </a:solidFill>
                <a:latin typeface="Times New Roman"/>
                <a:ea typeface="Bitstream Vera Sans"/>
              </a:rPr>
              <a:t>206</a:t>
            </a:r>
            <a:r>
              <a:rPr b="0" lang="el-GR" sz="2200" spc="-1" strike="noStrike" baseline="-101000">
                <a:solidFill>
                  <a:srgbClr val="0000ff"/>
                </a:solidFill>
                <a:latin typeface="Times New Roman"/>
                <a:ea typeface="Bitstream Vera Sans"/>
              </a:rPr>
              <a:t>82</a:t>
            </a:r>
            <a:r>
              <a:rPr b="0" lang="el-GR" sz="2200" spc="-1" strike="noStrike">
                <a:solidFill>
                  <a:srgbClr val="0000ff"/>
                </a:solidFill>
                <a:latin typeface="Times New Roman"/>
                <a:ea typeface="Bitstream Vera Sans"/>
              </a:rPr>
              <a:t>Pb. Αν θεωρήσουμε ότι οι ενδιάμεσοι πυρήνες έχουν αμελητέους χρόνους ζωής σε σχέση με την ηλικία της γής και ότι η ποσότητα </a:t>
            </a:r>
            <a:r>
              <a:rPr b="0" lang="el-GR" sz="2200" spc="-1" strike="noStrike" baseline="101000">
                <a:solidFill>
                  <a:srgbClr val="0000ff"/>
                </a:solidFill>
                <a:latin typeface="Times New Roman"/>
                <a:ea typeface="Bitstream Vera Sans"/>
              </a:rPr>
              <a:t>206</a:t>
            </a:r>
            <a:r>
              <a:rPr b="0" lang="el-GR" sz="2200" spc="-1" strike="noStrike" baseline="-101000">
                <a:solidFill>
                  <a:srgbClr val="0000ff"/>
                </a:solidFill>
                <a:latin typeface="Times New Roman"/>
                <a:ea typeface="Bitstream Vera Sans"/>
              </a:rPr>
              <a:t>82</a:t>
            </a:r>
            <a:r>
              <a:rPr b="0" lang="el-GR" sz="2200" spc="-1" strike="noStrike">
                <a:solidFill>
                  <a:srgbClr val="0000ff"/>
                </a:solidFill>
                <a:latin typeface="Times New Roman"/>
                <a:ea typeface="Bitstream Vera Sans"/>
              </a:rPr>
              <a:t>Pb που περιέχεται στα πετρώματα προέρχεται αποκλειστικά από την αποδιέγερση πυρήνων </a:t>
            </a:r>
            <a:r>
              <a:rPr b="0" lang="el-GR" sz="2200" spc="-1" strike="noStrike" baseline="101000">
                <a:solidFill>
                  <a:srgbClr val="0000ff"/>
                </a:solidFill>
                <a:latin typeface="Times New Roman"/>
                <a:ea typeface="Bitstream Vera Sans"/>
              </a:rPr>
              <a:t>238</a:t>
            </a:r>
            <a:r>
              <a:rPr b="0" lang="el-GR" sz="2200" spc="-1" strike="noStrike" baseline="-101000">
                <a:solidFill>
                  <a:srgbClr val="0000ff"/>
                </a:solidFill>
                <a:latin typeface="Times New Roman"/>
                <a:ea typeface="Bitstream Vera Sans"/>
              </a:rPr>
              <a:t>92</a:t>
            </a:r>
            <a:r>
              <a:rPr b="0" lang="el-GR" sz="2200" spc="-1" strike="noStrike">
                <a:solidFill>
                  <a:srgbClr val="0000ff"/>
                </a:solidFill>
                <a:latin typeface="Times New Roman"/>
                <a:ea typeface="Bitstream Vera Sans"/>
              </a:rPr>
              <a:t>U , υπολογίστε την ηλικία ενός πετρώματος στο οποίο βρέθηκε ότι η σχετική αφθονία   </a:t>
            </a:r>
            <a:r>
              <a:rPr b="0" lang="el-GR" sz="2200" spc="-1" strike="noStrike" baseline="101000">
                <a:solidFill>
                  <a:srgbClr val="0000ff"/>
                </a:solidFill>
                <a:latin typeface="Times New Roman"/>
                <a:ea typeface="Bitstream Vera Sans"/>
              </a:rPr>
              <a:t>206</a:t>
            </a:r>
            <a:r>
              <a:rPr b="0" lang="el-GR" sz="2200" spc="-1" strike="noStrike" baseline="-101000">
                <a:solidFill>
                  <a:srgbClr val="0000ff"/>
                </a:solidFill>
                <a:latin typeface="Times New Roman"/>
                <a:ea typeface="Bitstream Vera Sans"/>
              </a:rPr>
              <a:t>82</a:t>
            </a:r>
            <a:r>
              <a:rPr b="0" lang="el-GR" sz="2200" spc="-1" strike="noStrike">
                <a:solidFill>
                  <a:srgbClr val="0000ff"/>
                </a:solidFill>
                <a:latin typeface="Times New Roman"/>
                <a:ea typeface="Bitstream Vera Sans"/>
              </a:rPr>
              <a:t>Pb προς </a:t>
            </a:r>
            <a:r>
              <a:rPr b="0" lang="el-GR" sz="2200" spc="-1" strike="noStrike" baseline="101000">
                <a:solidFill>
                  <a:srgbClr val="0000ff"/>
                </a:solidFill>
                <a:latin typeface="Times New Roman"/>
                <a:ea typeface="Bitstream Vera Sans"/>
              </a:rPr>
              <a:t>238</a:t>
            </a:r>
            <a:r>
              <a:rPr b="0" lang="el-GR" sz="2200" spc="-1" strike="noStrike" baseline="-101000">
                <a:solidFill>
                  <a:srgbClr val="0000ff"/>
                </a:solidFill>
                <a:latin typeface="Times New Roman"/>
                <a:ea typeface="Bitstream Vera Sans"/>
              </a:rPr>
              <a:t>92</a:t>
            </a:r>
            <a:r>
              <a:rPr b="0" lang="el-GR" sz="2200" spc="-1" strike="noStrike">
                <a:solidFill>
                  <a:srgbClr val="0000ff"/>
                </a:solidFill>
                <a:latin typeface="Times New Roman"/>
                <a:ea typeface="Bitstream Vera Sans"/>
              </a:rPr>
              <a:t>U  είναι 15% προς 85%  (15:85). Σας φαίνεται λογική η ηλικία της γής που βρίσκετε; </a:t>
            </a:r>
            <a:r>
              <a:rPr b="0" lang="el-GR" sz="2200" spc="-1" strike="noStrike">
                <a:solidFill>
                  <a:srgbClr val="0000ff"/>
                </a:solidFill>
                <a:latin typeface="Times New Roman"/>
                <a:ea typeface="Cambria"/>
              </a:rPr>
              <a:t>Δίνεται ο μέσος χρόνος ζωής του </a:t>
            </a:r>
            <a:r>
              <a:rPr b="0" lang="el-GR" sz="2200" spc="-1" strike="noStrike" baseline="101000">
                <a:solidFill>
                  <a:srgbClr val="0000ff"/>
                </a:solidFill>
                <a:latin typeface="Times New Roman"/>
                <a:ea typeface="Cambria"/>
              </a:rPr>
              <a:t>238</a:t>
            </a:r>
            <a:r>
              <a:rPr b="0" lang="el-GR" sz="2200" spc="-1" strike="noStrike" baseline="-101000">
                <a:solidFill>
                  <a:srgbClr val="0000ff"/>
                </a:solidFill>
                <a:latin typeface="Times New Roman"/>
                <a:ea typeface="Cambria"/>
              </a:rPr>
              <a:t>92</a:t>
            </a:r>
            <a:r>
              <a:rPr b="0" lang="el-GR" sz="2200" spc="-1" strike="noStrike">
                <a:solidFill>
                  <a:srgbClr val="0000ff"/>
                </a:solidFill>
                <a:latin typeface="Times New Roman"/>
                <a:ea typeface="Cambria"/>
              </a:rPr>
              <a:t>U (6.51 δισεκατομύρια έτη =    6.51 * 10</a:t>
            </a:r>
            <a:r>
              <a:rPr b="0" lang="el-GR" sz="2200" spc="-1" strike="noStrike" baseline="101000">
                <a:solidFill>
                  <a:srgbClr val="0000ff"/>
                </a:solidFill>
                <a:latin typeface="Times New Roman"/>
                <a:ea typeface="Cambria"/>
              </a:rPr>
              <a:t>9</a:t>
            </a:r>
            <a:r>
              <a:rPr b="0" lang="el-GR" sz="2200" spc="-1" strike="noStrike">
                <a:solidFill>
                  <a:srgbClr val="0000ff"/>
                </a:solidFill>
                <a:latin typeface="Times New Roman"/>
                <a:ea typeface="Cambria"/>
              </a:rPr>
              <a:t> έτη).</a:t>
            </a:r>
            <a:endParaRPr b="0" sz="2200" spc="-1" strike="noStrike">
              <a:solidFill>
                <a:srgbClr val="000000"/>
              </a:solidFill>
              <a:latin typeface="Times New Roman"/>
            </a:endParaRPr>
          </a:p>
        </p:txBody>
      </p:sp>
    </p:spTree>
  </p:cSld>
  <p:timing>
    <p:tnLst>
      <p:par>
        <p:cTn id="11" dur="indefinite" restart="never" nodeType="tmRoot">
          <p:childTnLst>
            <p:seq>
              <p:cTn id="12" dur="indefinite"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 name="TextShape 1"/>
          <p:cNvSpPr txBox="1"/>
          <p:nvPr/>
        </p:nvSpPr>
        <p:spPr>
          <a:xfrm>
            <a:off x="504000" y="157320"/>
            <a:ext cx="9071640" cy="613080"/>
          </a:xfrm>
          <a:prstGeom prst="rect">
            <a:avLst/>
          </a:prstGeom>
          <a:solidFill>
            <a:srgbClr val="00ffff"/>
          </a:solidFill>
          <a:ln w="54720">
            <a:noFill/>
          </a:ln>
        </p:spPr>
        <p:txBody>
          <a:bodyPr lIns="0" rIns="0" tIns="0" bIns="0" anchor="ctr"/>
          <a:p>
            <a:pPr algn="ctr"/>
            <a:r>
              <a:rPr b="0" lang="en-GB" sz="3600" spc="-1" strike="noStrike">
                <a:latin typeface="Bitstream Vera Sans"/>
              </a:rPr>
              <a:t>Άσκηση 4.6 – άλφα διάσπαση</a:t>
            </a:r>
            <a:endParaRPr b="0" lang="en-GB" sz="3600" spc="-1" strike="noStrike">
              <a:latin typeface="Bitstream Vera Sans"/>
            </a:endParaRPr>
          </a:p>
        </p:txBody>
      </p:sp>
      <p:sp>
        <p:nvSpPr>
          <p:cNvPr id="220" name="TextShape 2"/>
          <p:cNvSpPr txBox="1"/>
          <p:nvPr/>
        </p:nvSpPr>
        <p:spPr>
          <a:xfrm>
            <a:off x="504000" y="842400"/>
            <a:ext cx="9071640" cy="6179760"/>
          </a:xfrm>
          <a:prstGeom prst="rect">
            <a:avLst/>
          </a:prstGeom>
          <a:noFill/>
          <a:ln>
            <a:noFill/>
          </a:ln>
        </p:spPr>
        <p:txBody>
          <a:bodyPr lIns="0" rIns="0" tIns="0" bIns="0"/>
          <a:p>
            <a:pPr>
              <a:lnSpc>
                <a:spcPct val="100000"/>
              </a:lnSpc>
              <a:spcAft>
                <a:spcPts val="1060"/>
              </a:spcAft>
            </a:pPr>
            <a:r>
              <a:rPr b="0" lang="el-GR" sz="2200" spc="-1" strike="noStrike">
                <a:solidFill>
                  <a:srgbClr val="150016"/>
                </a:solidFill>
                <a:latin typeface="Times New Roman"/>
                <a:ea typeface="Times New Roman"/>
              </a:rPr>
              <a:t>α)Γράψτε τις αντιδράσεις άλφα διάσπασης του </a:t>
            </a:r>
            <a:r>
              <a:rPr b="0" lang="el-GR" sz="2200" spc="-1" strike="noStrike" baseline="14000">
                <a:solidFill>
                  <a:srgbClr val="150016"/>
                </a:solidFill>
                <a:latin typeface="Times New Roman"/>
                <a:ea typeface="Times New Roman"/>
              </a:rPr>
              <a:t>234</a:t>
            </a:r>
            <a:r>
              <a:rPr b="0" lang="el-GR" sz="2200" spc="-1" strike="noStrike" baseline="-14000">
                <a:solidFill>
                  <a:srgbClr val="150016"/>
                </a:solidFill>
                <a:latin typeface="Times New Roman"/>
                <a:ea typeface="Times New Roman"/>
              </a:rPr>
              <a:t>92</a:t>
            </a:r>
            <a:r>
              <a:rPr b="0" lang="el-GR" sz="2200" spc="-1" strike="noStrike">
                <a:solidFill>
                  <a:srgbClr val="150016"/>
                </a:solidFill>
                <a:latin typeface="Times New Roman"/>
                <a:ea typeface="Times New Roman"/>
              </a:rPr>
              <a:t>U και του </a:t>
            </a:r>
            <a:r>
              <a:rPr b="0" lang="el-GR" sz="2200" spc="-1" strike="noStrike" baseline="14000">
                <a:solidFill>
                  <a:srgbClr val="150016"/>
                </a:solidFill>
                <a:latin typeface="Times New Roman"/>
                <a:ea typeface="Times New Roman"/>
              </a:rPr>
              <a:t>238</a:t>
            </a:r>
            <a:r>
              <a:rPr b="0" lang="el-GR" sz="2200" spc="-1" strike="noStrike" baseline="-14000">
                <a:solidFill>
                  <a:srgbClr val="150016"/>
                </a:solidFill>
                <a:latin typeface="Times New Roman"/>
                <a:ea typeface="Times New Roman"/>
              </a:rPr>
              <a:t>92</a:t>
            </a:r>
            <a:r>
              <a:rPr b="0" lang="el-GR" sz="2200" spc="-1" strike="noStrike">
                <a:solidFill>
                  <a:srgbClr val="150016"/>
                </a:solidFill>
                <a:latin typeface="Times New Roman"/>
                <a:ea typeface="Times New Roman"/>
              </a:rPr>
              <a:t>U. </a:t>
            </a:r>
            <a:endParaRPr b="0" lang="el-GR" sz="2200" spc="-1" strike="noStrike">
              <a:solidFill>
                <a:srgbClr val="00000a"/>
              </a:solidFill>
              <a:latin typeface="Times New Roman"/>
            </a:endParaRPr>
          </a:p>
          <a:p>
            <a:pPr>
              <a:lnSpc>
                <a:spcPct val="100000"/>
              </a:lnSpc>
              <a:spcAft>
                <a:spcPts val="1060"/>
              </a:spcAft>
            </a:pPr>
            <a:endParaRPr b="0" lang="el-GR" sz="2200" spc="-1" strike="noStrike">
              <a:solidFill>
                <a:srgbClr val="00000a"/>
              </a:solidFill>
              <a:latin typeface="Times New Roman"/>
            </a:endParaRPr>
          </a:p>
          <a:p>
            <a:pPr>
              <a:lnSpc>
                <a:spcPct val="100000"/>
              </a:lnSpc>
              <a:spcAft>
                <a:spcPts val="1060"/>
              </a:spcAft>
            </a:pPr>
            <a:r>
              <a:rPr b="0" lang="el-GR" sz="2200" spc="-1" strike="noStrike">
                <a:solidFill>
                  <a:srgbClr val="150016"/>
                </a:solidFill>
                <a:latin typeface="Times New Roman"/>
                <a:ea typeface="Times New Roman"/>
              </a:rPr>
              <a:t>β) </a:t>
            </a:r>
            <a:r>
              <a:rPr b="0" lang="el-GR" sz="2200" spc="-1" strike="noStrike">
                <a:solidFill>
                  <a:srgbClr val="150016"/>
                </a:solidFill>
                <a:latin typeface="Times New Roman"/>
                <a:ea typeface="Times New Roman"/>
              </a:rPr>
              <a:t>Κατά την α-διάσπαση του </a:t>
            </a:r>
            <a:r>
              <a:rPr b="0" lang="el-GR" sz="2200" spc="-1" strike="noStrike" baseline="14000">
                <a:solidFill>
                  <a:srgbClr val="150016"/>
                </a:solidFill>
                <a:latin typeface="Times New Roman"/>
                <a:ea typeface="Times New Roman"/>
              </a:rPr>
              <a:t>214</a:t>
            </a:r>
            <a:r>
              <a:rPr b="0" lang="el-GR" sz="2200" spc="-1" strike="noStrike" baseline="-14000">
                <a:solidFill>
                  <a:srgbClr val="150016"/>
                </a:solidFill>
                <a:latin typeface="Times New Roman"/>
                <a:ea typeface="Times New Roman"/>
              </a:rPr>
              <a:t>84</a:t>
            </a:r>
            <a:r>
              <a:rPr b="0" lang="el-GR" sz="2200" spc="-1" strike="noStrike">
                <a:solidFill>
                  <a:srgbClr val="150016"/>
                </a:solidFill>
                <a:latin typeface="Times New Roman"/>
                <a:ea typeface="Times New Roman"/>
              </a:rPr>
              <a:t>Po, κατά την οποία προκύπτει μόλυβδος, η </a:t>
            </a:r>
            <a:r>
              <a:rPr b="0" lang="el-GR" sz="2200" spc="-1" strike="noStrike">
                <a:solidFill>
                  <a:srgbClr val="150016"/>
                </a:solidFill>
                <a:latin typeface="Times New Roman"/>
                <a:ea typeface="Times New Roman"/>
              </a:rPr>
              <a:t>εκλυόμενη ενέργεια είναι 7.8MeV. Με βάση τις αρχές διατηρήσεως, να </a:t>
            </a:r>
            <a:r>
              <a:rPr b="0" lang="el-GR" sz="2200" spc="-1" strike="noStrike">
                <a:solidFill>
                  <a:srgbClr val="150016"/>
                </a:solidFill>
                <a:latin typeface="Times New Roman"/>
                <a:ea typeface="Times New Roman"/>
              </a:rPr>
              <a:t>αποδείξετε τις σχέσεις που δίνουν την ενέργεια των προϊόντων και να βρείτε τις </a:t>
            </a:r>
            <a:r>
              <a:rPr b="0" lang="el-GR" sz="2200" spc="-1" strike="noStrike">
                <a:solidFill>
                  <a:srgbClr val="150016"/>
                </a:solidFill>
                <a:latin typeface="Times New Roman"/>
                <a:ea typeface="Times New Roman"/>
              </a:rPr>
              <a:t>ενέργειες αυτές.</a:t>
            </a:r>
            <a:endParaRPr b="0" lang="el-GR" sz="2200" spc="-1" strike="noStrike">
              <a:solidFill>
                <a:srgbClr val="00000a"/>
              </a:solidFill>
              <a:latin typeface="Times New Roman"/>
            </a:endParaRPr>
          </a:p>
          <a:p>
            <a:pPr>
              <a:lnSpc>
                <a:spcPct val="100000"/>
              </a:lnSpc>
              <a:spcAft>
                <a:spcPts val="1060"/>
              </a:spcAft>
            </a:pPr>
            <a:endParaRPr b="0" lang="el-GR" sz="2200" spc="-1" strike="noStrike">
              <a:solidFill>
                <a:srgbClr val="00000a"/>
              </a:solidFill>
              <a:latin typeface="Times New Roman"/>
            </a:endParaRPr>
          </a:p>
          <a:p>
            <a:pPr>
              <a:lnSpc>
                <a:spcPct val="100000"/>
              </a:lnSpc>
              <a:spcAft>
                <a:spcPts val="1060"/>
              </a:spcAft>
            </a:pPr>
            <a:r>
              <a:rPr b="0" lang="el-GR" sz="2200" spc="-1" strike="noStrike">
                <a:solidFill>
                  <a:srgbClr val="150016"/>
                </a:solidFill>
                <a:latin typeface="Times New Roman"/>
                <a:ea typeface="Times New Roman"/>
              </a:rPr>
              <a:t>γ) Αν η εκλυόμενη ενέργεια στην α-διάσπαση του </a:t>
            </a:r>
            <a:r>
              <a:rPr b="0" lang="el-GR" sz="2200" spc="-1" strike="noStrike" baseline="14000">
                <a:solidFill>
                  <a:srgbClr val="150016"/>
                </a:solidFill>
                <a:latin typeface="Times New Roman"/>
                <a:ea typeface="Times New Roman"/>
              </a:rPr>
              <a:t>238</a:t>
            </a:r>
            <a:r>
              <a:rPr b="0" lang="el-GR" sz="2200" spc="-1" strike="noStrike" baseline="-14000">
                <a:solidFill>
                  <a:srgbClr val="150016"/>
                </a:solidFill>
                <a:latin typeface="Times New Roman"/>
                <a:ea typeface="Times New Roman"/>
              </a:rPr>
              <a:t>92</a:t>
            </a:r>
            <a:r>
              <a:rPr b="0" lang="el-GR" sz="2200" spc="-1" strike="noStrike">
                <a:solidFill>
                  <a:srgbClr val="150016"/>
                </a:solidFill>
                <a:latin typeface="Times New Roman"/>
                <a:ea typeface="Times New Roman"/>
              </a:rPr>
              <a:t>U είναι 4,27 MeV, ενώ στη </a:t>
            </a:r>
            <a:r>
              <a:rPr b="0" lang="el-GR" sz="2200" spc="-1" strike="noStrike">
                <a:solidFill>
                  <a:srgbClr val="150016"/>
                </a:solidFill>
                <a:latin typeface="Times New Roman"/>
                <a:ea typeface="Times New Roman"/>
              </a:rPr>
              <a:t>διάσπαση του </a:t>
            </a:r>
            <a:r>
              <a:rPr b="0" lang="el-GR" sz="2200" spc="-1" strike="noStrike" baseline="14000">
                <a:solidFill>
                  <a:srgbClr val="150016"/>
                </a:solidFill>
                <a:latin typeface="Times New Roman"/>
                <a:ea typeface="Times New Roman"/>
              </a:rPr>
              <a:t>234</a:t>
            </a:r>
            <a:r>
              <a:rPr b="0" lang="el-GR" sz="2200" spc="-1" strike="noStrike" baseline="-14000">
                <a:solidFill>
                  <a:srgbClr val="150016"/>
                </a:solidFill>
                <a:latin typeface="Times New Roman"/>
                <a:ea typeface="Times New Roman"/>
              </a:rPr>
              <a:t>92</a:t>
            </a:r>
            <a:r>
              <a:rPr b="0" lang="el-GR" sz="2200" spc="-1" strike="noStrike">
                <a:solidFill>
                  <a:srgbClr val="150016"/>
                </a:solidFill>
                <a:latin typeface="Times New Roman"/>
                <a:ea typeface="Times New Roman"/>
              </a:rPr>
              <a:t>U είναι 4,86 MeV, γράψτε και αιτιολογήστε ποιός χρόνος ζωής </a:t>
            </a:r>
            <a:r>
              <a:rPr b="0" lang="el-GR" sz="2200" spc="-1" strike="noStrike">
                <a:solidFill>
                  <a:srgbClr val="150016"/>
                </a:solidFill>
                <a:latin typeface="Times New Roman"/>
                <a:ea typeface="Times New Roman"/>
              </a:rPr>
              <a:t>περιμένετε να είναι πιο μεγάλος (του </a:t>
            </a:r>
            <a:r>
              <a:rPr b="0" lang="el-GR" sz="2200" spc="-1" strike="noStrike" baseline="14000">
                <a:solidFill>
                  <a:srgbClr val="150016"/>
                </a:solidFill>
                <a:latin typeface="Times New Roman"/>
                <a:ea typeface="Times New Roman"/>
              </a:rPr>
              <a:t>234</a:t>
            </a:r>
            <a:r>
              <a:rPr b="0" lang="el-GR" sz="2200" spc="-1" strike="noStrike" baseline="-14000">
                <a:solidFill>
                  <a:srgbClr val="150016"/>
                </a:solidFill>
                <a:latin typeface="Times New Roman"/>
                <a:ea typeface="Times New Roman"/>
              </a:rPr>
              <a:t>92</a:t>
            </a:r>
            <a:r>
              <a:rPr b="0" lang="el-GR" sz="2200" spc="-1" strike="noStrike">
                <a:solidFill>
                  <a:srgbClr val="150016"/>
                </a:solidFill>
                <a:latin typeface="Times New Roman"/>
                <a:ea typeface="Times New Roman"/>
              </a:rPr>
              <a:t>U  ή του </a:t>
            </a:r>
            <a:r>
              <a:rPr b="0" lang="el-GR" sz="2200" spc="-1" strike="noStrike" baseline="14000">
                <a:solidFill>
                  <a:srgbClr val="150016"/>
                </a:solidFill>
                <a:latin typeface="Times New Roman"/>
                <a:ea typeface="Times New Roman"/>
              </a:rPr>
              <a:t>238</a:t>
            </a:r>
            <a:r>
              <a:rPr b="0" lang="el-GR" sz="2200" spc="-1" strike="noStrike" baseline="-14000">
                <a:solidFill>
                  <a:srgbClr val="150016"/>
                </a:solidFill>
                <a:latin typeface="Times New Roman"/>
                <a:ea typeface="Times New Roman"/>
              </a:rPr>
              <a:t>92</a:t>
            </a:r>
            <a:r>
              <a:rPr b="0" lang="el-GR" sz="2200" spc="-1" strike="noStrike">
                <a:solidFill>
                  <a:srgbClr val="150016"/>
                </a:solidFill>
                <a:latin typeface="Times New Roman"/>
                <a:ea typeface="Times New Roman"/>
              </a:rPr>
              <a:t>U). </a:t>
            </a:r>
            <a:endParaRPr b="0" lang="el-GR" sz="2200" spc="-1" strike="noStrike">
              <a:solidFill>
                <a:srgbClr val="00000a"/>
              </a:solidFill>
              <a:latin typeface="Times New Roman"/>
            </a:endParaRPr>
          </a:p>
          <a:p>
            <a:pPr>
              <a:lnSpc>
                <a:spcPct val="100000"/>
              </a:lnSpc>
              <a:spcAft>
                <a:spcPts val="1060"/>
              </a:spcAft>
            </a:pPr>
            <a:r>
              <a:rPr b="0" lang="el-GR" sz="2200" spc="-1" strike="noStrike">
                <a:solidFill>
                  <a:srgbClr val="150016"/>
                </a:solidFill>
                <a:latin typeface="Times New Roman"/>
                <a:ea typeface="Times New Roman"/>
              </a:rPr>
              <a:t>δ) Αν </a:t>
            </a:r>
            <a:r>
              <a:rPr b="0" lang="el-GR" sz="2200" spc="-1" strike="noStrike">
                <a:solidFill>
                  <a:srgbClr val="150016"/>
                </a:solidFill>
                <a:latin typeface="Times New Roman"/>
                <a:ea typeface="Times New Roman"/>
              </a:rPr>
              <a:t>η εκλυόμενη ενέργεια στην α-διάσπαση του  </a:t>
            </a:r>
            <a:r>
              <a:rPr b="0" lang="el-GR" sz="2200" spc="-1" strike="noStrike" baseline="14000">
                <a:solidFill>
                  <a:srgbClr val="150016"/>
                </a:solidFill>
                <a:latin typeface="Times New Roman"/>
                <a:ea typeface="Times New Roman"/>
              </a:rPr>
              <a:t>234</a:t>
            </a:r>
            <a:r>
              <a:rPr b="0" lang="el-GR" sz="2200" spc="-1" strike="noStrike" baseline="-14000">
                <a:solidFill>
                  <a:srgbClr val="150016"/>
                </a:solidFill>
                <a:latin typeface="Times New Roman"/>
                <a:ea typeface="Times New Roman"/>
              </a:rPr>
              <a:t>92</a:t>
            </a:r>
            <a:r>
              <a:rPr b="0" lang="el-GR" sz="2200" spc="-1" strike="noStrike">
                <a:solidFill>
                  <a:srgbClr val="150016"/>
                </a:solidFill>
                <a:latin typeface="Times New Roman"/>
                <a:ea typeface="Times New Roman"/>
              </a:rPr>
              <a:t>U είναι 4,86 MeV, και </a:t>
            </a:r>
            <a:r>
              <a:rPr b="0" lang="el-GR" sz="2200" spc="-1" strike="noStrike">
                <a:solidFill>
                  <a:srgbClr val="150016"/>
                </a:solidFill>
                <a:latin typeface="Times New Roman"/>
                <a:ea typeface="Times New Roman"/>
              </a:rPr>
              <a:t>στη διάσπαση του </a:t>
            </a:r>
            <a:r>
              <a:rPr b="0" lang="el-GR" sz="2200" spc="-1" strike="noStrike" baseline="14000">
                <a:solidFill>
                  <a:srgbClr val="150016"/>
                </a:solidFill>
                <a:latin typeface="Times New Roman"/>
                <a:ea typeface="Times New Roman"/>
              </a:rPr>
              <a:t>226</a:t>
            </a:r>
            <a:r>
              <a:rPr b="0" lang="el-GR" sz="2200" spc="-1" strike="noStrike" baseline="-14000">
                <a:solidFill>
                  <a:srgbClr val="150016"/>
                </a:solidFill>
                <a:latin typeface="Times New Roman"/>
                <a:ea typeface="Times New Roman"/>
              </a:rPr>
              <a:t>88</a:t>
            </a:r>
            <a:r>
              <a:rPr b="0" lang="el-GR" sz="2200" spc="-1" strike="noStrike">
                <a:solidFill>
                  <a:srgbClr val="150016"/>
                </a:solidFill>
                <a:latin typeface="Times New Roman"/>
                <a:ea typeface="Times New Roman"/>
              </a:rPr>
              <a:t>Ra η εκλυόμενη ενέργεια είναι ακριβώς ίδια,  γράψτε και </a:t>
            </a:r>
            <a:r>
              <a:rPr b="0" lang="el-GR" sz="2200" spc="-1" strike="noStrike">
                <a:solidFill>
                  <a:srgbClr val="150016"/>
                </a:solidFill>
                <a:latin typeface="Times New Roman"/>
                <a:ea typeface="Times New Roman"/>
              </a:rPr>
              <a:t>αιτιολογήστε ποιός χρόνος ζωής περιμένετε να είναι πιο μεγάλος (του </a:t>
            </a:r>
            <a:r>
              <a:rPr b="0" lang="el-GR" sz="2200" spc="-1" strike="noStrike" baseline="14000">
                <a:solidFill>
                  <a:srgbClr val="150016"/>
                </a:solidFill>
                <a:latin typeface="Times New Roman"/>
                <a:ea typeface="Times New Roman"/>
              </a:rPr>
              <a:t>234</a:t>
            </a:r>
            <a:r>
              <a:rPr b="0" lang="el-GR" sz="2200" spc="-1" strike="noStrike" baseline="-14000">
                <a:solidFill>
                  <a:srgbClr val="150016"/>
                </a:solidFill>
                <a:latin typeface="Times New Roman"/>
                <a:ea typeface="Times New Roman"/>
              </a:rPr>
              <a:t>92</a:t>
            </a:r>
            <a:r>
              <a:rPr b="0" lang="el-GR" sz="2200" spc="-1" strike="noStrike">
                <a:solidFill>
                  <a:srgbClr val="150016"/>
                </a:solidFill>
                <a:latin typeface="Times New Roman"/>
                <a:ea typeface="Times New Roman"/>
              </a:rPr>
              <a:t>U  ή </a:t>
            </a:r>
            <a:r>
              <a:rPr b="0" lang="el-GR" sz="2200" spc="-1" strike="noStrike">
                <a:solidFill>
                  <a:srgbClr val="150016"/>
                </a:solidFill>
                <a:latin typeface="Times New Roman"/>
                <a:ea typeface="Times New Roman"/>
              </a:rPr>
              <a:t>του  </a:t>
            </a:r>
            <a:r>
              <a:rPr b="0" lang="el-GR" sz="2200" spc="-1" strike="noStrike" baseline="14000">
                <a:solidFill>
                  <a:srgbClr val="150016"/>
                </a:solidFill>
                <a:latin typeface="Times New Roman"/>
                <a:ea typeface="Times New Roman"/>
              </a:rPr>
              <a:t>226</a:t>
            </a:r>
            <a:r>
              <a:rPr b="0" lang="el-GR" sz="2200" spc="-1" strike="noStrike" baseline="-14000">
                <a:solidFill>
                  <a:srgbClr val="150016"/>
                </a:solidFill>
                <a:latin typeface="Times New Roman"/>
                <a:ea typeface="Times New Roman"/>
              </a:rPr>
              <a:t>88</a:t>
            </a:r>
            <a:r>
              <a:rPr b="0" lang="el-GR" sz="2200" spc="-1" strike="noStrike">
                <a:solidFill>
                  <a:srgbClr val="150016"/>
                </a:solidFill>
                <a:latin typeface="Times New Roman"/>
                <a:ea typeface="Times New Roman"/>
              </a:rPr>
              <a:t>Ra). </a:t>
            </a:r>
            <a:endParaRPr b="0" lang="el-GR" sz="2200" spc="-1" strike="noStrike">
              <a:solidFill>
                <a:srgbClr val="00000a"/>
              </a:solidFill>
              <a:latin typeface="Times New Roman"/>
            </a:endParaRPr>
          </a:p>
          <a:p>
            <a:pPr>
              <a:lnSpc>
                <a:spcPct val="100000"/>
              </a:lnSpc>
              <a:spcAft>
                <a:spcPts val="1060"/>
              </a:spcAft>
            </a:pPr>
            <a:endParaRPr b="0" lang="el-GR" sz="2200" spc="-1" strike="noStrike">
              <a:solidFill>
                <a:srgbClr val="00000a"/>
              </a:solidFill>
              <a:latin typeface="Times New Roman"/>
            </a:endParaRPr>
          </a:p>
          <a:p>
            <a:pPr>
              <a:lnSpc>
                <a:spcPct val="100000"/>
              </a:lnSpc>
              <a:spcAft>
                <a:spcPts val="1060"/>
              </a:spcAft>
            </a:pPr>
            <a:r>
              <a:rPr b="0" lang="el-GR" sz="2200" spc="-1" strike="noStrike">
                <a:solidFill>
                  <a:srgbClr val="150016"/>
                </a:solidFill>
                <a:latin typeface="Times New Roman"/>
                <a:ea typeface="Times New Roman"/>
              </a:rPr>
              <a:t>Δίνονται: αριθμός πρωτονίων των βαρέων πυρήνων: Pb=82, Po=84, Rn=86, </a:t>
            </a:r>
            <a:r>
              <a:rPr b="0" lang="el-GR" sz="2200" spc="-1" strike="noStrike">
                <a:solidFill>
                  <a:srgbClr val="150016"/>
                </a:solidFill>
                <a:latin typeface="Times New Roman"/>
                <a:ea typeface="Times New Roman"/>
              </a:rPr>
              <a:t>Ra=88, Th=90, U=92.</a:t>
            </a:r>
            <a:endParaRPr b="0" lang="el-GR" sz="2200" spc="-1" strike="noStrike">
              <a:solidFill>
                <a:srgbClr val="00000a"/>
              </a:solidFill>
              <a:latin typeface="Times New Roman"/>
            </a:endParaRPr>
          </a:p>
        </p:txBody>
      </p:sp>
    </p:spTree>
  </p:cSld>
  <p:timing>
    <p:tnLst>
      <p:par>
        <p:cTn id="13" dur="indefinite" restart="never" nodeType="tmRoot">
          <p:childTnLst>
            <p:seq>
              <p:cTn id="14" dur="indefinite"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12850</TotalTime>
  <Application>LibreOffice/6.0.7.3$Linux_X86_64 LibreOffice_project/00m0$Build-3</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2007-05-08T15:33:04Z</dcterms:created>
  <dc:creator/>
  <dc:description/>
  <dc:language>en-GB</dc:language>
  <cp:lastModifiedBy/>
  <dcterms:modified xsi:type="dcterms:W3CDTF">2019-11-20T00:07:26Z</dcterms:modified>
  <cp:revision>840</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fo 1">
    <vt:lpwstr/>
  </property>
  <property fmtid="{D5CDD505-2E9C-101B-9397-08002B2CF9AE}" pid="3" name="Info 2">
    <vt:lpwstr/>
  </property>
  <property fmtid="{D5CDD505-2E9C-101B-9397-08002B2CF9AE}" pid="4" name="Info 3">
    <vt:lpwstr/>
  </property>
  <property fmtid="{D5CDD505-2E9C-101B-9397-08002B2CF9AE}" pid="5" name="Info 4">
    <vt:lpwstr/>
  </property>
</Properties>
</file>